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48" r:id="rId1"/>
  </p:sldMasterIdLst>
  <p:sldIdLst>
    <p:sldId id="257" r:id="rId2"/>
    <p:sldId id="258" r:id="rId3"/>
    <p:sldId id="259" r:id="rId4"/>
    <p:sldId id="262" r:id="rId5"/>
    <p:sldId id="263" r:id="rId6"/>
    <p:sldId id="261" r:id="rId7"/>
    <p:sldId id="260" r:id="rId8"/>
    <p:sldId id="264" r:id="rId9"/>
    <p:sldId id="265" r:id="rId10"/>
    <p:sldId id="269" r:id="rId11"/>
    <p:sldId id="268" r:id="rId12"/>
    <p:sldId id="270" r:id="rId13"/>
    <p:sldId id="271" r:id="rId14"/>
    <p:sldId id="272" r:id="rId15"/>
    <p:sldId id="273" r:id="rId16"/>
    <p:sldId id="274" r:id="rId17"/>
    <p:sldId id="275" r:id="rId18"/>
    <p:sldId id="266" r:id="rId19"/>
    <p:sldId id="276" r:id="rId20"/>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4.995%" autoAdjust="0"/>
    <p:restoredTop sz="94.66%"/>
  </p:normalViewPr>
  <p:slideViewPr>
    <p:cSldViewPr snapToGrid="0">
      <p:cViewPr>
        <p:scale>
          <a:sx n="53" d="100"/>
          <a:sy n="53" d="100"/>
        </p:scale>
        <p:origin x="1838"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3" Type="http://purl.oclc.org/ooxml/officeDocument/relationships/slide" Target="slides/slide2.xml"/><Relationship Id="rId21" Type="http://purl.oclc.org/ooxml/officeDocument/relationships/presProps" Target="presProps.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 Type="http://purl.oclc.org/ooxml/officeDocument/relationships/slide" Target="slides/slide1.xml"/><Relationship Id="rId16" Type="http://purl.oclc.org/ooxml/officeDocument/relationships/slide" Target="slides/slide15.xml"/><Relationship Id="rId20" Type="http://purl.oclc.org/ooxml/officeDocument/relationships/slide" Target="slides/slide19.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24" Type="http://purl.oclc.org/ooxml/officeDocument/relationships/tableStyles" Target="tableStyles.xml"/><Relationship Id="rId5" Type="http://purl.oclc.org/ooxml/officeDocument/relationships/slide" Target="slides/slide4.xml"/><Relationship Id="rId15" Type="http://purl.oclc.org/ooxml/officeDocument/relationships/slide" Target="slides/slide14.xml"/><Relationship Id="rId23" Type="http://purl.oclc.org/ooxml/officeDocument/relationships/theme" Target="theme/theme1.xml"/><Relationship Id="rId10" Type="http://purl.oclc.org/ooxml/officeDocument/relationships/slide" Target="slides/slide9.xml"/><Relationship Id="rId19" Type="http://purl.oclc.org/ooxml/officeDocument/relationships/slide" Target="slides/slide18.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viewProps" Target="viewProps.xml"/></Relationship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Diapozitiv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2805205E-26D4-3AAE-C6E6-236AEC8619EF}"/>
              </a:ext>
            </a:extLst>
          </p:cNvPr>
          <p:cNvSpPr>
            <a:spLocks noGrp="1"/>
          </p:cNvSpPr>
          <p:nvPr>
            <p:ph type="ctrTitle"/>
          </p:nvPr>
        </p:nvSpPr>
        <p:spPr>
          <a:xfrm>
            <a:off x="1524000" y="1122363"/>
            <a:ext cx="9144000" cy="2387600"/>
          </a:xfrm>
        </p:spPr>
        <p:txBody>
          <a:bodyPr anchor="b"/>
          <a:lstStyle>
            <a:lvl1pPr algn="ctr">
              <a:defRPr sz="6000"/>
            </a:lvl1pPr>
          </a:lstStyle>
          <a:p>
            <a:r>
              <a:rPr lang="ro-RO"/>
              <a:t>Faceți clic pentru a edita stilul de titlu coordonator</a:t>
            </a:r>
          </a:p>
        </p:txBody>
      </p:sp>
      <p:sp>
        <p:nvSpPr>
          <p:cNvPr id="3" name="Subtitlu 2">
            <a:extLst>
              <a:ext uri="{FF2B5EF4-FFF2-40B4-BE49-F238E27FC236}">
                <a16:creationId xmlns:a16="http://schemas.microsoft.com/office/drawing/2014/main" id="{3D33B835-2F3C-0C57-5143-E1F8A3D25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p>
        </p:txBody>
      </p:sp>
      <p:sp>
        <p:nvSpPr>
          <p:cNvPr id="4" name="Substituent dată 3">
            <a:extLst>
              <a:ext uri="{FF2B5EF4-FFF2-40B4-BE49-F238E27FC236}">
                <a16:creationId xmlns:a16="http://schemas.microsoft.com/office/drawing/2014/main" id="{6421890C-0DEF-0248-1B05-028A8B83BC6F}"/>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AA63ED51-5DF9-3ED4-A944-87E30A01B14D}"/>
              </a:ext>
            </a:extLst>
          </p:cNvPr>
          <p:cNvSpPr>
            <a:spLocks noGrp="1"/>
          </p:cNvSpPr>
          <p:nvPr>
            <p:ph type="ftr" sz="quarter" idx="11"/>
          </p:nvPr>
        </p:nvSpPr>
        <p:spPr/>
        <p:txBody>
          <a:bodyPr/>
          <a:lstStyle/>
          <a:p>
            <a:endParaRPr lang="ro-RO"/>
          </a:p>
        </p:txBody>
      </p:sp>
      <p:sp>
        <p:nvSpPr>
          <p:cNvPr id="6" name="Substituent număr diapozitiv 5">
            <a:extLst>
              <a:ext uri="{FF2B5EF4-FFF2-40B4-BE49-F238E27FC236}">
                <a16:creationId xmlns:a16="http://schemas.microsoft.com/office/drawing/2014/main" id="{75C63AFB-DDA1-09AE-9B3B-6626FB37ABB9}"/>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3917304908"/>
      </p:ext>
    </p:extLst>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type="vertTx" preserve="1">
  <p:cSld name="Text vertical și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8533338-2C10-0D5D-53A2-F245DBE1E582}"/>
              </a:ext>
            </a:extLst>
          </p:cNvPr>
          <p:cNvSpPr>
            <a:spLocks noGrp="1"/>
          </p:cNvSpPr>
          <p:nvPr>
            <p:ph type="title"/>
          </p:nvPr>
        </p:nvSpPr>
        <p:spPr/>
        <p:txBody>
          <a:bodyPr/>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5D5A9DB6-C9FA-9DB2-D1C3-A70E2D523565}"/>
              </a:ext>
            </a:extLst>
          </p:cNvPr>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A3FB8F12-3D4D-3139-6C47-96D5F2DC5547}"/>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4B935174-B5A1-A8E8-4704-52262AED804B}"/>
              </a:ext>
            </a:extLst>
          </p:cNvPr>
          <p:cNvSpPr>
            <a:spLocks noGrp="1"/>
          </p:cNvSpPr>
          <p:nvPr>
            <p:ph type="ftr" sz="quarter" idx="11"/>
          </p:nvPr>
        </p:nvSpPr>
        <p:spPr/>
        <p:txBody>
          <a:bodyPr/>
          <a:lstStyle/>
          <a:p>
            <a:endParaRPr lang="ro-RO"/>
          </a:p>
        </p:txBody>
      </p:sp>
      <p:sp>
        <p:nvSpPr>
          <p:cNvPr id="6" name="Substituent număr diapozitiv 5">
            <a:extLst>
              <a:ext uri="{FF2B5EF4-FFF2-40B4-BE49-F238E27FC236}">
                <a16:creationId xmlns:a16="http://schemas.microsoft.com/office/drawing/2014/main" id="{AD91BE4B-82C7-1E6C-8790-117E80F76651}"/>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1063831458"/>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vertTitleAndTx" preserve="1">
  <p:cSld name="Titlu vertical și text">
    <p:spTree>
      <p:nvGrpSpPr>
        <p:cNvPr id="1" name=""/>
        <p:cNvGrpSpPr/>
        <p:nvPr/>
      </p:nvGrpSpPr>
      <p:grpSpPr>
        <a:xfrm>
          <a:off x="0" y="0"/>
          <a:ext cx="0" cy="0"/>
          <a:chOff x="0" y="0"/>
          <a:chExt cx="0" cy="0"/>
        </a:xfrm>
      </p:grpSpPr>
      <p:sp>
        <p:nvSpPr>
          <p:cNvPr id="2" name="Titlu vertical 1">
            <a:extLst>
              <a:ext uri="{FF2B5EF4-FFF2-40B4-BE49-F238E27FC236}">
                <a16:creationId xmlns:a16="http://schemas.microsoft.com/office/drawing/2014/main" id="{E61CA481-7FC1-4D94-58A6-8B6CCC860F67}"/>
              </a:ext>
            </a:extLst>
          </p:cNvPr>
          <p:cNvSpPr>
            <a:spLocks noGrp="1"/>
          </p:cNvSpPr>
          <p:nvPr>
            <p:ph type="title" orient="vert"/>
          </p:nvPr>
        </p:nvSpPr>
        <p:spPr>
          <a:xfrm>
            <a:off x="8724900" y="365125"/>
            <a:ext cx="2628900" cy="5811838"/>
          </a:xfrm>
        </p:spPr>
        <p:txBody>
          <a:bodyPr vert="eaVert"/>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C3B101AC-6B55-24E6-2EAE-DB0321D9ABCE}"/>
              </a:ext>
            </a:extLst>
          </p:cNvPr>
          <p:cNvSpPr>
            <a:spLocks noGrp="1"/>
          </p:cNvSpPr>
          <p:nvPr>
            <p:ph type="body" orient="vert" idx="1"/>
          </p:nvPr>
        </p:nvSpPr>
        <p:spPr>
          <a:xfrm>
            <a:off x="838200" y="365125"/>
            <a:ext cx="7734300" cy="5811838"/>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F55B2C67-7739-AD7B-8C25-3D2F6B71BB51}"/>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C6934C47-05B9-0B59-8FAB-D9ACA5226482}"/>
              </a:ext>
            </a:extLst>
          </p:cNvPr>
          <p:cNvSpPr>
            <a:spLocks noGrp="1"/>
          </p:cNvSpPr>
          <p:nvPr>
            <p:ph type="ftr" sz="quarter" idx="11"/>
          </p:nvPr>
        </p:nvSpPr>
        <p:spPr/>
        <p:txBody>
          <a:bodyPr/>
          <a:lstStyle/>
          <a:p>
            <a:endParaRPr lang="ro-RO"/>
          </a:p>
        </p:txBody>
      </p:sp>
      <p:sp>
        <p:nvSpPr>
          <p:cNvPr id="6" name="Substituent număr diapozitiv 5">
            <a:extLst>
              <a:ext uri="{FF2B5EF4-FFF2-40B4-BE49-F238E27FC236}">
                <a16:creationId xmlns:a16="http://schemas.microsoft.com/office/drawing/2014/main" id="{96FE9DAA-7E54-AC85-F1C8-4867B61CDE43}"/>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3230396861"/>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u și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D60EA8D-378C-B341-0802-D952398BF980}"/>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8F1521E3-57E9-1629-0DF0-D7EFAEAFA99A}"/>
              </a:ext>
            </a:extLst>
          </p:cNvPr>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91147205-2CAD-40E7-DB91-0E182CFE6E65}"/>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A559F6E3-020E-CBB7-15A5-9E0EC0AD3431}"/>
              </a:ext>
            </a:extLst>
          </p:cNvPr>
          <p:cNvSpPr>
            <a:spLocks noGrp="1"/>
          </p:cNvSpPr>
          <p:nvPr>
            <p:ph type="ftr" sz="quarter" idx="11"/>
          </p:nvPr>
        </p:nvSpPr>
        <p:spPr/>
        <p:txBody>
          <a:bodyPr/>
          <a:lstStyle/>
          <a:p>
            <a:endParaRPr lang="ro-RO"/>
          </a:p>
        </p:txBody>
      </p:sp>
      <p:sp>
        <p:nvSpPr>
          <p:cNvPr id="6" name="Substituent număr diapozitiv 5">
            <a:extLst>
              <a:ext uri="{FF2B5EF4-FFF2-40B4-BE49-F238E27FC236}">
                <a16:creationId xmlns:a16="http://schemas.microsoft.com/office/drawing/2014/main" id="{C4E67ECD-F5DD-B57C-8F9D-2A2C3358F3B9}"/>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3018256446"/>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Antet secțiun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FC78171-7583-C5C4-CBE0-514DEB8A4DC8}"/>
              </a:ext>
            </a:extLst>
          </p:cNvPr>
          <p:cNvSpPr>
            <a:spLocks noGrp="1"/>
          </p:cNvSpPr>
          <p:nvPr>
            <p:ph type="title"/>
          </p:nvPr>
        </p:nvSpPr>
        <p:spPr>
          <a:xfrm>
            <a:off x="831850" y="1709738"/>
            <a:ext cx="10515600" cy="2852737"/>
          </a:xfrm>
        </p:spPr>
        <p:txBody>
          <a:bodyPr anchor="b"/>
          <a:lstStyle>
            <a:lvl1pPr>
              <a:defRPr sz="6000"/>
            </a:lvl1pPr>
          </a:lstStyle>
          <a:p>
            <a:r>
              <a:rPr lang="ro-RO"/>
              <a:t>Faceți clic pentru a edita stilul de titlu coordonator</a:t>
            </a:r>
          </a:p>
        </p:txBody>
      </p:sp>
      <p:sp>
        <p:nvSpPr>
          <p:cNvPr id="3" name="Substituent text 2">
            <a:extLst>
              <a:ext uri="{FF2B5EF4-FFF2-40B4-BE49-F238E27FC236}">
                <a16:creationId xmlns:a16="http://schemas.microsoft.com/office/drawing/2014/main" id="{58F7B98E-45F4-716E-3667-3015497E8FC7}"/>
              </a:ext>
            </a:extLst>
          </p:cNvPr>
          <p:cNvSpPr>
            <a:spLocks noGrp="1"/>
          </p:cNvSpPr>
          <p:nvPr>
            <p:ph type="body" idx="1"/>
          </p:nvPr>
        </p:nvSpPr>
        <p:spPr>
          <a:xfrm>
            <a:off x="831850" y="4589463"/>
            <a:ext cx="10515600" cy="1500187"/>
          </a:xfrm>
        </p:spPr>
        <p:txBody>
          <a:bodyPr/>
          <a:lstStyle>
            <a:lvl1pPr marL="0" indent="0">
              <a:buNone/>
              <a:defRPr sz="2400">
                <a:solidFill>
                  <a:schemeClr val="tx1">
                    <a:tint val="82%"/>
                  </a:schemeClr>
                </a:solidFill>
              </a:defRPr>
            </a:lvl1pPr>
            <a:lvl2pPr marL="457200" indent="0">
              <a:buNone/>
              <a:defRPr sz="2000">
                <a:solidFill>
                  <a:schemeClr val="tx1">
                    <a:tint val="82%"/>
                  </a:schemeClr>
                </a:solidFill>
              </a:defRPr>
            </a:lvl2pPr>
            <a:lvl3pPr marL="914400" indent="0">
              <a:buNone/>
              <a:defRPr sz="1800">
                <a:solidFill>
                  <a:schemeClr val="tx1">
                    <a:tint val="82%"/>
                  </a:schemeClr>
                </a:solidFill>
              </a:defRPr>
            </a:lvl3pPr>
            <a:lvl4pPr marL="1371600" indent="0">
              <a:buNone/>
              <a:defRPr sz="1600">
                <a:solidFill>
                  <a:schemeClr val="tx1">
                    <a:tint val="82%"/>
                  </a:schemeClr>
                </a:solidFill>
              </a:defRPr>
            </a:lvl4pPr>
            <a:lvl5pPr marL="1828800" indent="0">
              <a:buNone/>
              <a:defRPr sz="1600">
                <a:solidFill>
                  <a:schemeClr val="tx1">
                    <a:tint val="82%"/>
                  </a:schemeClr>
                </a:solidFill>
              </a:defRPr>
            </a:lvl5pPr>
            <a:lvl6pPr marL="2286000" indent="0">
              <a:buNone/>
              <a:defRPr sz="1600">
                <a:solidFill>
                  <a:schemeClr val="tx1">
                    <a:tint val="82%"/>
                  </a:schemeClr>
                </a:solidFill>
              </a:defRPr>
            </a:lvl6pPr>
            <a:lvl7pPr marL="2743200" indent="0">
              <a:buNone/>
              <a:defRPr sz="1600">
                <a:solidFill>
                  <a:schemeClr val="tx1">
                    <a:tint val="82%"/>
                  </a:schemeClr>
                </a:solidFill>
              </a:defRPr>
            </a:lvl7pPr>
            <a:lvl8pPr marL="3200400" indent="0">
              <a:buNone/>
              <a:defRPr sz="1600">
                <a:solidFill>
                  <a:schemeClr val="tx1">
                    <a:tint val="82%"/>
                  </a:schemeClr>
                </a:solidFill>
              </a:defRPr>
            </a:lvl8pPr>
            <a:lvl9pPr marL="3657600" indent="0">
              <a:buNone/>
              <a:defRPr sz="1600">
                <a:solidFill>
                  <a:schemeClr val="tx1">
                    <a:tint val="82%"/>
                  </a:schemeClr>
                </a:solidFill>
              </a:defRPr>
            </a:lvl9pPr>
          </a:lstStyle>
          <a:p>
            <a:pPr lvl="0"/>
            <a:r>
              <a:rPr lang="ro-RO"/>
              <a:t>Faceţi clic pentru a edita Master stiluri text</a:t>
            </a:r>
          </a:p>
        </p:txBody>
      </p:sp>
      <p:sp>
        <p:nvSpPr>
          <p:cNvPr id="4" name="Substituent dată 3">
            <a:extLst>
              <a:ext uri="{FF2B5EF4-FFF2-40B4-BE49-F238E27FC236}">
                <a16:creationId xmlns:a16="http://schemas.microsoft.com/office/drawing/2014/main" id="{878F059B-6DCE-F749-5FFF-49591CC0A55D}"/>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A7874C03-F96E-C717-30BD-EA1AA2CC1549}"/>
              </a:ext>
            </a:extLst>
          </p:cNvPr>
          <p:cNvSpPr>
            <a:spLocks noGrp="1"/>
          </p:cNvSpPr>
          <p:nvPr>
            <p:ph type="ftr" sz="quarter" idx="11"/>
          </p:nvPr>
        </p:nvSpPr>
        <p:spPr/>
        <p:txBody>
          <a:bodyPr/>
          <a:lstStyle/>
          <a:p>
            <a:endParaRPr lang="ro-RO"/>
          </a:p>
        </p:txBody>
      </p:sp>
      <p:sp>
        <p:nvSpPr>
          <p:cNvPr id="6" name="Substituent număr diapozitiv 5">
            <a:extLst>
              <a:ext uri="{FF2B5EF4-FFF2-40B4-BE49-F238E27FC236}">
                <a16:creationId xmlns:a16="http://schemas.microsoft.com/office/drawing/2014/main" id="{751CB4D1-6850-8DC3-8220-1B81FCAD37BB}"/>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2617932428"/>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Două tipuri de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9E8C6E0-8530-6A4E-8F7D-E0BC0F5F3EBC}"/>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6F1C33FA-815B-C3FB-E01F-531AE5845E2C}"/>
              </a:ext>
            </a:extLst>
          </p:cNvPr>
          <p:cNvSpPr>
            <a:spLocks noGrp="1"/>
          </p:cNvSpPr>
          <p:nvPr>
            <p:ph sz="half" idx="1"/>
          </p:nvPr>
        </p:nvSpPr>
        <p:spPr>
          <a:xfrm>
            <a:off x="838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conținut 3">
            <a:extLst>
              <a:ext uri="{FF2B5EF4-FFF2-40B4-BE49-F238E27FC236}">
                <a16:creationId xmlns:a16="http://schemas.microsoft.com/office/drawing/2014/main" id="{42602747-1A95-3902-B304-EE0E8C4C4574}"/>
              </a:ext>
            </a:extLst>
          </p:cNvPr>
          <p:cNvSpPr>
            <a:spLocks noGrp="1"/>
          </p:cNvSpPr>
          <p:nvPr>
            <p:ph sz="half" idx="2"/>
          </p:nvPr>
        </p:nvSpPr>
        <p:spPr>
          <a:xfrm>
            <a:off x="6172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dată 4">
            <a:extLst>
              <a:ext uri="{FF2B5EF4-FFF2-40B4-BE49-F238E27FC236}">
                <a16:creationId xmlns:a16="http://schemas.microsoft.com/office/drawing/2014/main" id="{D403DA79-733C-BA64-7765-A837A2BDE96C}"/>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6" name="Substituent subsol 5">
            <a:extLst>
              <a:ext uri="{FF2B5EF4-FFF2-40B4-BE49-F238E27FC236}">
                <a16:creationId xmlns:a16="http://schemas.microsoft.com/office/drawing/2014/main" id="{22C5D053-926E-6E48-BA1A-A024C6D2B68E}"/>
              </a:ext>
            </a:extLst>
          </p:cNvPr>
          <p:cNvSpPr>
            <a:spLocks noGrp="1"/>
          </p:cNvSpPr>
          <p:nvPr>
            <p:ph type="ftr" sz="quarter" idx="11"/>
          </p:nvPr>
        </p:nvSpPr>
        <p:spPr/>
        <p:txBody>
          <a:bodyPr/>
          <a:lstStyle/>
          <a:p>
            <a:endParaRPr lang="ro-RO"/>
          </a:p>
        </p:txBody>
      </p:sp>
      <p:sp>
        <p:nvSpPr>
          <p:cNvPr id="7" name="Substituent număr diapozitiv 6">
            <a:extLst>
              <a:ext uri="{FF2B5EF4-FFF2-40B4-BE49-F238E27FC236}">
                <a16:creationId xmlns:a16="http://schemas.microsoft.com/office/drawing/2014/main" id="{5016CAC0-DEAC-2613-8877-9E8609A273CF}"/>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1790816051"/>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ați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E83E1DC-B70D-B694-1044-5E5AB84F2613}"/>
              </a:ext>
            </a:extLst>
          </p:cNvPr>
          <p:cNvSpPr>
            <a:spLocks noGrp="1"/>
          </p:cNvSpPr>
          <p:nvPr>
            <p:ph type="title"/>
          </p:nvPr>
        </p:nvSpPr>
        <p:spPr>
          <a:xfrm>
            <a:off x="839788" y="365125"/>
            <a:ext cx="10515600" cy="1325563"/>
          </a:xfrm>
        </p:spPr>
        <p:txBody>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BCF042CE-0276-1A3A-B529-12D81DF38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Substituent conținut 3">
            <a:extLst>
              <a:ext uri="{FF2B5EF4-FFF2-40B4-BE49-F238E27FC236}">
                <a16:creationId xmlns:a16="http://schemas.microsoft.com/office/drawing/2014/main" id="{ED3D62C0-BB02-9CBA-5A88-66EF852F9B08}"/>
              </a:ext>
            </a:extLst>
          </p:cNvPr>
          <p:cNvSpPr>
            <a:spLocks noGrp="1"/>
          </p:cNvSpPr>
          <p:nvPr>
            <p:ph sz="half" idx="2"/>
          </p:nvPr>
        </p:nvSpPr>
        <p:spPr>
          <a:xfrm>
            <a:off x="839788" y="2505075"/>
            <a:ext cx="5157787"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text 4">
            <a:extLst>
              <a:ext uri="{FF2B5EF4-FFF2-40B4-BE49-F238E27FC236}">
                <a16:creationId xmlns:a16="http://schemas.microsoft.com/office/drawing/2014/main" id="{A911EBCA-8C46-0983-BA3D-5FD3B4CADD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Substituent conținut 5">
            <a:extLst>
              <a:ext uri="{FF2B5EF4-FFF2-40B4-BE49-F238E27FC236}">
                <a16:creationId xmlns:a16="http://schemas.microsoft.com/office/drawing/2014/main" id="{62F8644F-B680-0951-8206-5AD89579F274}"/>
              </a:ext>
            </a:extLst>
          </p:cNvPr>
          <p:cNvSpPr>
            <a:spLocks noGrp="1"/>
          </p:cNvSpPr>
          <p:nvPr>
            <p:ph sz="quarter" idx="4"/>
          </p:nvPr>
        </p:nvSpPr>
        <p:spPr>
          <a:xfrm>
            <a:off x="6172200" y="2505075"/>
            <a:ext cx="5183188"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7" name="Substituent dată 6">
            <a:extLst>
              <a:ext uri="{FF2B5EF4-FFF2-40B4-BE49-F238E27FC236}">
                <a16:creationId xmlns:a16="http://schemas.microsoft.com/office/drawing/2014/main" id="{0B03AA72-D4D8-B8B9-55C5-CA9BA716AE40}"/>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8" name="Substituent subsol 7">
            <a:extLst>
              <a:ext uri="{FF2B5EF4-FFF2-40B4-BE49-F238E27FC236}">
                <a16:creationId xmlns:a16="http://schemas.microsoft.com/office/drawing/2014/main" id="{49440427-0BFF-C407-0CD6-69A0713BC8A0}"/>
              </a:ext>
            </a:extLst>
          </p:cNvPr>
          <p:cNvSpPr>
            <a:spLocks noGrp="1"/>
          </p:cNvSpPr>
          <p:nvPr>
            <p:ph type="ftr" sz="quarter" idx="11"/>
          </p:nvPr>
        </p:nvSpPr>
        <p:spPr/>
        <p:txBody>
          <a:bodyPr/>
          <a:lstStyle/>
          <a:p>
            <a:endParaRPr lang="ro-RO"/>
          </a:p>
        </p:txBody>
      </p:sp>
      <p:sp>
        <p:nvSpPr>
          <p:cNvPr id="9" name="Substituent număr diapozitiv 8">
            <a:extLst>
              <a:ext uri="{FF2B5EF4-FFF2-40B4-BE49-F238E27FC236}">
                <a16:creationId xmlns:a16="http://schemas.microsoft.com/office/drawing/2014/main" id="{5AEBD011-2836-34A3-23A1-96F97B3EEEE0}"/>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1044855301"/>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Doar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E492B33-A894-EE8D-A09B-CA55CC276C55}"/>
              </a:ext>
            </a:extLst>
          </p:cNvPr>
          <p:cNvSpPr>
            <a:spLocks noGrp="1"/>
          </p:cNvSpPr>
          <p:nvPr>
            <p:ph type="title"/>
          </p:nvPr>
        </p:nvSpPr>
        <p:spPr/>
        <p:txBody>
          <a:bodyPr/>
          <a:lstStyle/>
          <a:p>
            <a:r>
              <a:rPr lang="ro-RO"/>
              <a:t>Faceți clic pentru a edita stilul de titlu coordonator</a:t>
            </a:r>
          </a:p>
        </p:txBody>
      </p:sp>
      <p:sp>
        <p:nvSpPr>
          <p:cNvPr id="3" name="Substituent dată 2">
            <a:extLst>
              <a:ext uri="{FF2B5EF4-FFF2-40B4-BE49-F238E27FC236}">
                <a16:creationId xmlns:a16="http://schemas.microsoft.com/office/drawing/2014/main" id="{8418C1BF-8E3B-F270-7375-327F5EA4B1B2}"/>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4" name="Substituent subsol 3">
            <a:extLst>
              <a:ext uri="{FF2B5EF4-FFF2-40B4-BE49-F238E27FC236}">
                <a16:creationId xmlns:a16="http://schemas.microsoft.com/office/drawing/2014/main" id="{7CB7D5AF-15A5-C385-C7B5-B4DC26CF6079}"/>
              </a:ext>
            </a:extLst>
          </p:cNvPr>
          <p:cNvSpPr>
            <a:spLocks noGrp="1"/>
          </p:cNvSpPr>
          <p:nvPr>
            <p:ph type="ftr" sz="quarter" idx="11"/>
          </p:nvPr>
        </p:nvSpPr>
        <p:spPr/>
        <p:txBody>
          <a:bodyPr/>
          <a:lstStyle/>
          <a:p>
            <a:endParaRPr lang="ro-RO"/>
          </a:p>
        </p:txBody>
      </p:sp>
      <p:sp>
        <p:nvSpPr>
          <p:cNvPr id="5" name="Substituent număr diapozitiv 4">
            <a:extLst>
              <a:ext uri="{FF2B5EF4-FFF2-40B4-BE49-F238E27FC236}">
                <a16:creationId xmlns:a16="http://schemas.microsoft.com/office/drawing/2014/main" id="{4300A229-5DBD-3D3E-171E-16DAD14632DE}"/>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2674141999"/>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Necompletat">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B6105D63-B173-3C20-B460-9A7DBAD6815D}"/>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3" name="Substituent subsol 2">
            <a:extLst>
              <a:ext uri="{FF2B5EF4-FFF2-40B4-BE49-F238E27FC236}">
                <a16:creationId xmlns:a16="http://schemas.microsoft.com/office/drawing/2014/main" id="{CCD60513-7F4C-C48D-B4E4-4C995328CA77}"/>
              </a:ext>
            </a:extLst>
          </p:cNvPr>
          <p:cNvSpPr>
            <a:spLocks noGrp="1"/>
          </p:cNvSpPr>
          <p:nvPr>
            <p:ph type="ftr" sz="quarter" idx="11"/>
          </p:nvPr>
        </p:nvSpPr>
        <p:spPr/>
        <p:txBody>
          <a:bodyPr/>
          <a:lstStyle/>
          <a:p>
            <a:endParaRPr lang="ro-RO"/>
          </a:p>
        </p:txBody>
      </p:sp>
      <p:sp>
        <p:nvSpPr>
          <p:cNvPr id="4" name="Substituent număr diapozitiv 3">
            <a:extLst>
              <a:ext uri="{FF2B5EF4-FFF2-40B4-BE49-F238E27FC236}">
                <a16:creationId xmlns:a16="http://schemas.microsoft.com/office/drawing/2014/main" id="{5EE82D6E-EDB1-2514-C14C-953E7F855504}"/>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739895723"/>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ținut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56828BD-9BD9-0F9D-7E0E-2170222CCAE9}"/>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E7438A4E-32A5-640F-94F2-F3DA369B9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text 3">
            <a:extLst>
              <a:ext uri="{FF2B5EF4-FFF2-40B4-BE49-F238E27FC236}">
                <a16:creationId xmlns:a16="http://schemas.microsoft.com/office/drawing/2014/main" id="{CFE64B90-E94A-98CA-E05A-F5133F109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3F258AED-2EAE-0107-A1F7-785CFAC08FC7}"/>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6" name="Substituent subsol 5">
            <a:extLst>
              <a:ext uri="{FF2B5EF4-FFF2-40B4-BE49-F238E27FC236}">
                <a16:creationId xmlns:a16="http://schemas.microsoft.com/office/drawing/2014/main" id="{4F617112-1C57-DC3B-2CF3-71F5BB4920E9}"/>
              </a:ext>
            </a:extLst>
          </p:cNvPr>
          <p:cNvSpPr>
            <a:spLocks noGrp="1"/>
          </p:cNvSpPr>
          <p:nvPr>
            <p:ph type="ftr" sz="quarter" idx="11"/>
          </p:nvPr>
        </p:nvSpPr>
        <p:spPr/>
        <p:txBody>
          <a:bodyPr/>
          <a:lstStyle/>
          <a:p>
            <a:endParaRPr lang="ro-RO"/>
          </a:p>
        </p:txBody>
      </p:sp>
      <p:sp>
        <p:nvSpPr>
          <p:cNvPr id="7" name="Substituent număr diapozitiv 6">
            <a:extLst>
              <a:ext uri="{FF2B5EF4-FFF2-40B4-BE49-F238E27FC236}">
                <a16:creationId xmlns:a16="http://schemas.microsoft.com/office/drawing/2014/main" id="{00FD9A9C-FB98-FFC8-F1C1-382A66DFFED6}"/>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2421160412"/>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Imagine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A29E78A-2408-6DA8-2B37-023B97BED27E}"/>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imagine 2">
            <a:extLst>
              <a:ext uri="{FF2B5EF4-FFF2-40B4-BE49-F238E27FC236}">
                <a16:creationId xmlns:a16="http://schemas.microsoft.com/office/drawing/2014/main" id="{A7538AD9-B7CF-4E9E-8F11-DCDF6A0D79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Substituent text 3">
            <a:extLst>
              <a:ext uri="{FF2B5EF4-FFF2-40B4-BE49-F238E27FC236}">
                <a16:creationId xmlns:a16="http://schemas.microsoft.com/office/drawing/2014/main" id="{3397A34C-2A0D-8D9E-73DD-D1E6D68A5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451D12E8-118D-F0A7-2AAC-564F47558A7A}"/>
              </a:ext>
            </a:extLst>
          </p:cNvPr>
          <p:cNvSpPr>
            <a:spLocks noGrp="1"/>
          </p:cNvSpPr>
          <p:nvPr>
            <p:ph type="dt" sz="half" idx="10"/>
          </p:nvPr>
        </p:nvSpPr>
        <p:spPr/>
        <p:txBody>
          <a:bodyPr/>
          <a:lstStyle/>
          <a:p>
            <a:fld id="{D497CC4B-486F-4363-9C0B-0E6428C1525E}" type="datetimeFigureOut">
              <a:rPr lang="ro-RO" smtClean="0"/>
              <a:t>16.05.2024</a:t>
            </a:fld>
            <a:endParaRPr lang="ro-RO"/>
          </a:p>
        </p:txBody>
      </p:sp>
      <p:sp>
        <p:nvSpPr>
          <p:cNvPr id="6" name="Substituent subsol 5">
            <a:extLst>
              <a:ext uri="{FF2B5EF4-FFF2-40B4-BE49-F238E27FC236}">
                <a16:creationId xmlns:a16="http://schemas.microsoft.com/office/drawing/2014/main" id="{8D2CFD55-FD7B-8EB2-9C3F-E7AABFA1F9AD}"/>
              </a:ext>
            </a:extLst>
          </p:cNvPr>
          <p:cNvSpPr>
            <a:spLocks noGrp="1"/>
          </p:cNvSpPr>
          <p:nvPr>
            <p:ph type="ftr" sz="quarter" idx="11"/>
          </p:nvPr>
        </p:nvSpPr>
        <p:spPr/>
        <p:txBody>
          <a:bodyPr/>
          <a:lstStyle/>
          <a:p>
            <a:endParaRPr lang="ro-RO"/>
          </a:p>
        </p:txBody>
      </p:sp>
      <p:sp>
        <p:nvSpPr>
          <p:cNvPr id="7" name="Substituent număr diapozitiv 6">
            <a:extLst>
              <a:ext uri="{FF2B5EF4-FFF2-40B4-BE49-F238E27FC236}">
                <a16:creationId xmlns:a16="http://schemas.microsoft.com/office/drawing/2014/main" id="{2D8223A9-E335-A13B-C904-17881071ABDD}"/>
              </a:ext>
            </a:extLst>
          </p:cNvPr>
          <p:cNvSpPr>
            <a:spLocks noGrp="1"/>
          </p:cNvSpPr>
          <p:nvPr>
            <p:ph type="sldNum" sz="quarter" idx="12"/>
          </p:nvPr>
        </p:nvSpPr>
        <p:spPr/>
        <p:txBody>
          <a:bodyPr/>
          <a:lstStyle/>
          <a:p>
            <a:fld id="{3EA2B443-3C27-42EC-98CC-B48294DA36B2}" type="slidenum">
              <a:rPr lang="ro-RO" smtClean="0"/>
              <a:t>‹#›</a:t>
            </a:fld>
            <a:endParaRPr lang="ro-RO"/>
          </a:p>
        </p:txBody>
      </p:sp>
    </p:spTree>
    <p:extLst>
      <p:ext uri="{BB962C8B-B14F-4D97-AF65-F5344CB8AC3E}">
        <p14:creationId xmlns:p14="http://schemas.microsoft.com/office/powerpoint/2010/main" val="2417087258"/>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theme" Target="../theme/theme1.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slideMaster1.xml><?xml version="1.0" encoding="utf-8"?>
<p:sld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C2974D40-B996-3DD5-1FE8-9BDEB243F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9F252AD2-E25E-519B-B592-D36C8DAED9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0072B7E5-5DF3-BBBA-BC57-1F1A164A5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
                  </a:schemeClr>
                </a:solidFill>
              </a:defRPr>
            </a:lvl1pPr>
          </a:lstStyle>
          <a:p>
            <a:fld id="{D497CC4B-486F-4363-9C0B-0E6428C1525E}" type="datetimeFigureOut">
              <a:rPr lang="ro-RO" smtClean="0"/>
              <a:t>16.05.2024</a:t>
            </a:fld>
            <a:endParaRPr lang="ro-RO"/>
          </a:p>
        </p:txBody>
      </p:sp>
      <p:sp>
        <p:nvSpPr>
          <p:cNvPr id="5" name="Substituent subsol 4">
            <a:extLst>
              <a:ext uri="{FF2B5EF4-FFF2-40B4-BE49-F238E27FC236}">
                <a16:creationId xmlns:a16="http://schemas.microsoft.com/office/drawing/2014/main" id="{B31F4290-1BFB-D147-97FE-16E2B2996B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
                  </a:schemeClr>
                </a:solidFill>
              </a:defRPr>
            </a:lvl1pPr>
          </a:lstStyle>
          <a:p>
            <a:endParaRPr lang="ro-RO"/>
          </a:p>
        </p:txBody>
      </p:sp>
      <p:sp>
        <p:nvSpPr>
          <p:cNvPr id="6" name="Substituent număr diapozitiv 5">
            <a:extLst>
              <a:ext uri="{FF2B5EF4-FFF2-40B4-BE49-F238E27FC236}">
                <a16:creationId xmlns:a16="http://schemas.microsoft.com/office/drawing/2014/main" id="{17DC5D3A-30D5-5412-0899-1C1B19190E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
                  </a:schemeClr>
                </a:solidFill>
              </a:defRPr>
            </a:lvl1pPr>
          </a:lstStyle>
          <a:p>
            <a:fld id="{3EA2B443-3C27-42EC-98CC-B48294DA36B2}" type="slidenum">
              <a:rPr lang="ro-RO" smtClean="0"/>
              <a:t>‹#›</a:t>
            </a:fld>
            <a:endParaRPr lang="ro-RO"/>
          </a:p>
        </p:txBody>
      </p:sp>
    </p:spTree>
    <p:extLst>
      <p:ext uri="{BB962C8B-B14F-4D97-AF65-F5344CB8AC3E}">
        <p14:creationId xmlns:p14="http://schemas.microsoft.com/office/powerpoint/2010/main" val="896951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Layout" Target="../slideLayouts/slideLayout7.xml"/></Relationships>
</file>

<file path=ppt/slides/_rels/slide10.xml.rels><?xml version="1.0" encoding="UTF-8" standalone="yes"?>
<Relationships xmlns="http://schemas.openxmlformats.org/package/2006/relationships"><Relationship Id="rId2" Type="http://purl.oclc.org/ooxml/officeDocument/relationships/image" Target="../media/image10.jpg"/><Relationship Id="rId1" Type="http://purl.oclc.org/ooxml/officeDocument/relationships/slideLayout" Target="../slideLayouts/slideLayout7.xml"/></Relationships>
</file>

<file path=ppt/slides/_rels/slide11.xml.rels><?xml version="1.0" encoding="UTF-8" standalone="yes"?>
<Relationships xmlns="http://schemas.openxmlformats.org/package/2006/relationships"><Relationship Id="rId2" Type="http://purl.oclc.org/ooxml/officeDocument/relationships/image" Target="../media/image11.png"/><Relationship Id="rId1" Type="http://purl.oclc.org/ooxml/officeDocument/relationships/slideLayout" Target="../slideLayouts/slideLayout7.xml"/></Relationships>
</file>

<file path=ppt/slides/_rels/slide12.xml.rels><?xml version="1.0" encoding="UTF-8" standalone="yes"?>
<Relationships xmlns="http://schemas.openxmlformats.org/package/2006/relationships"><Relationship Id="rId2" Type="http://purl.oclc.org/ooxml/officeDocument/relationships/image" Target="../media/image12.jpg"/><Relationship Id="rId1" Type="http://purl.oclc.org/ooxml/officeDocument/relationships/slideLayout" Target="../slideLayouts/slideLayout7.xml"/></Relationships>
</file>

<file path=ppt/slides/_rels/slide13.xml.rels><?xml version="1.0" encoding="UTF-8" standalone="yes"?>
<Relationships xmlns="http://schemas.openxmlformats.org/package/2006/relationships"><Relationship Id="rId2" Type="http://purl.oclc.org/ooxml/officeDocument/relationships/image" Target="../media/image13.jpg"/><Relationship Id="rId1" Type="http://purl.oclc.org/ooxml/officeDocument/relationships/slideLayout" Target="../slideLayouts/slideLayout7.xml"/></Relationships>
</file>

<file path=ppt/slides/_rels/slide14.xml.rels><?xml version="1.0" encoding="UTF-8" standalone="yes"?>
<Relationships xmlns="http://schemas.openxmlformats.org/package/2006/relationships"><Relationship Id="rId2" Type="http://purl.oclc.org/ooxml/officeDocument/relationships/image" Target="../media/image14.jpg"/><Relationship Id="rId1" Type="http://purl.oclc.org/ooxml/officeDocument/relationships/slideLayout" Target="../slideLayouts/slideLayout7.xml"/></Relationships>
</file>

<file path=ppt/slides/_rels/slide15.xml.rels><?xml version="1.0" encoding="UTF-8" standalone="yes"?>
<Relationships xmlns="http://schemas.openxmlformats.org/package/2006/relationships"><Relationship Id="rId2" Type="http://purl.oclc.org/ooxml/officeDocument/relationships/image" Target="../media/image15.jpg"/><Relationship Id="rId1" Type="http://purl.oclc.org/ooxml/officeDocument/relationships/slideLayout" Target="../slideLayouts/slideLayout7.xml"/></Relationships>
</file>

<file path=ppt/slides/_rels/slide16.xml.rels><?xml version="1.0" encoding="UTF-8" standalone="yes"?>
<Relationships xmlns="http://schemas.openxmlformats.org/package/2006/relationships"><Relationship Id="rId2" Type="http://purl.oclc.org/ooxml/officeDocument/relationships/image" Target="../media/image16.jpg"/><Relationship Id="rId1" Type="http://purl.oclc.org/ooxml/officeDocument/relationships/slideLayout" Target="../slideLayouts/slideLayout7.xml"/></Relationships>
</file>

<file path=ppt/slides/_rels/slide17.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8.xml.rels><?xml version="1.0" encoding="UTF-8" standalone="yes"?>
<Relationships xmlns="http://schemas.openxmlformats.org/package/2006/relationships"><Relationship Id="rId1" Type="http://purl.oclc.org/ooxml/officeDocument/relationships/slideLayout" Target="../slideLayouts/slideLayout7.xml"/></Relationships>
</file>

<file path=ppt/slides/_rels/slide19.xml.rels><?xml version="1.0" encoding="UTF-8" standalone="yes"?>
<Relationships xmlns="http://schemas.openxmlformats.org/package/2006/relationships"><Relationship Id="rId3" Type="http://purl.oclc.org/ooxml/officeDocument/relationships/slideLayout" Target="../slideLayouts/slideLayout7.xml"/><Relationship Id="rId2" Type="http://purl.oclc.org/ooxml/officeDocument/relationships/video" Target="../media/media1.mp4"/><Relationship Id="rId1" Type="http://schemas.microsoft.com/office/2007/relationships/media" Target="../media/media1.mp4"/><Relationship Id="rId5" Type="http://purl.oclc.org/ooxml/officeDocument/relationships/image" Target="../media/image18.png"/><Relationship Id="rId4" Type="http://purl.oclc.org/ooxml/officeDocument/relationships/image" Target="../media/image17.jpeg"/></Relationships>
</file>

<file path=ppt/slides/_rels/slide2.xml.rels><?xml version="1.0" encoding="UTF-8" standalone="yes"?>
<Relationships xmlns="http://schemas.openxmlformats.org/package/2006/relationships"><Relationship Id="rId2" Type="http://purl.oclc.org/ooxml/officeDocument/relationships/image" Target="../media/image2.jpeg"/><Relationship Id="rId1" Type="http://purl.oclc.org/ooxml/officeDocument/relationships/slideLayout" Target="../slideLayouts/slideLayout7.xml"/></Relationships>
</file>

<file path=ppt/slides/_rels/slide3.xml.rels><?xml version="1.0" encoding="UTF-8" standalone="yes"?>
<Relationships xmlns="http://schemas.openxmlformats.org/package/2006/relationships"><Relationship Id="rId2" Type="http://purl.oclc.org/ooxml/officeDocument/relationships/image" Target="../media/image3.jpeg"/><Relationship Id="rId1" Type="http://purl.oclc.org/ooxml/officeDocument/relationships/slideLayout" Target="../slideLayouts/slideLayout7.xml"/></Relationships>
</file>

<file path=ppt/slides/_rels/slide4.xml.rels><?xml version="1.0" encoding="UTF-8" standalone="yes"?>
<Relationships xmlns="http://schemas.openxmlformats.org/package/2006/relationships"><Relationship Id="rId2" Type="http://purl.oclc.org/ooxml/officeDocument/relationships/image" Target="../media/image4.png"/><Relationship Id="rId1" Type="http://purl.oclc.org/ooxml/officeDocument/relationships/slideLayout" Target="../slideLayouts/slideLayout7.xml"/></Relationships>
</file>

<file path=ppt/slides/_rels/slide5.xml.rels><?xml version="1.0" encoding="UTF-8" standalone="yes"?>
<Relationships xmlns="http://schemas.openxmlformats.org/package/2006/relationships"><Relationship Id="rId2" Type="http://purl.oclc.org/ooxml/officeDocument/relationships/image" Target="../media/image5.jpeg"/><Relationship Id="rId1" Type="http://purl.oclc.org/ooxml/officeDocument/relationships/slideLayout" Target="../slideLayouts/slideLayout7.xml"/></Relationships>
</file>

<file path=ppt/slides/_rels/slide6.xml.rels><?xml version="1.0" encoding="UTF-8" standalone="yes"?>
<Relationships xmlns="http://schemas.openxmlformats.org/package/2006/relationships"><Relationship Id="rId2" Type="http://purl.oclc.org/ooxml/officeDocument/relationships/image" Target="../media/image6.jpg"/><Relationship Id="rId1" Type="http://purl.oclc.org/ooxml/officeDocument/relationships/slideLayout" Target="../slideLayouts/slideLayout7.xml"/></Relationships>
</file>

<file path=ppt/slides/_rels/slide7.xml.rels><?xml version="1.0" encoding="UTF-8" standalone="yes"?>
<Relationships xmlns="http://schemas.openxmlformats.org/package/2006/relationships"><Relationship Id="rId2" Type="http://purl.oclc.org/ooxml/officeDocument/relationships/image" Target="../media/image7.jpeg"/><Relationship Id="rId1" Type="http://purl.oclc.org/ooxml/officeDocument/relationships/slideLayout" Target="../slideLayouts/slideLayout7.xml"/></Relationships>
</file>

<file path=ppt/slides/_rels/slide8.xml.rels><?xml version="1.0" encoding="UTF-8" standalone="yes"?>
<Relationships xmlns="http://schemas.openxmlformats.org/package/2006/relationships"><Relationship Id="rId2" Type="http://purl.oclc.org/ooxml/officeDocument/relationships/image" Target="../media/image8.jpg"/><Relationship Id="rId1" Type="http://purl.oclc.org/ooxml/officeDocument/relationships/slideLayout" Target="../slideLayouts/slideLayout7.xml"/></Relationships>
</file>

<file path=ppt/slides/_rels/slide9.xml.rels><?xml version="1.0" encoding="UTF-8" standalone="yes"?>
<Relationships xmlns="http://schemas.openxmlformats.org/package/2006/relationships"><Relationship Id="rId2" Type="http://purl.oclc.org/ooxml/officeDocument/relationships/image" Target="../media/image9.jpg"/><Relationship Id="rId1" Type="http://purl.oclc.org/ooxml/officeDocument/relationships/slideLayout" Target="../slideLayouts/slideLayout7.xml"/></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8" name="Dreptunghi 7">
            <a:extLst>
              <a:ext uri="{FF2B5EF4-FFF2-40B4-BE49-F238E27FC236}">
                <a16:creationId xmlns:a16="http://schemas.microsoft.com/office/drawing/2014/main" id="{38B6A327-3457-DE1C-0523-38A9909C1407}"/>
              </a:ext>
            </a:extLst>
          </p:cNvPr>
          <p:cNvSpPr/>
          <p:nvPr/>
        </p:nvSpPr>
        <p:spPr>
          <a:xfrm>
            <a:off x="0" y="-225730"/>
            <a:ext cx="12192000" cy="72716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ro-RO"/>
          </a:p>
        </p:txBody>
      </p:sp>
      <p:pic>
        <p:nvPicPr>
          <p:cNvPr id="11" name="Imagine 10" descr="O imagine care conține Chip de om, persoană, floare, artă&#10;&#10;Descriere generată automat">
            <a:extLst>
              <a:ext uri="{FF2B5EF4-FFF2-40B4-BE49-F238E27FC236}">
                <a16:creationId xmlns:a16="http://schemas.microsoft.com/office/drawing/2014/main" id="{2C4E9919-1E08-3C29-78AF-B5B5FE9B113F}"/>
              </a:ext>
            </a:extLst>
          </p:cNvPr>
          <p:cNvPicPr>
            <a:picLocks noChangeAspect="1"/>
          </p:cNvPicPr>
          <p:nvPr/>
        </p:nvPicPr>
        <p:blipFill rotWithShape="1">
          <a:blip r:embed="rId2">
            <a:extLst>
              <a:ext uri="{28A0092B-C50C-407E-A947-70E740481C1C}">
                <a14:useLocalDpi xmlns:a14="http://schemas.microsoft.com/office/drawing/2010/main" val="0"/>
              </a:ext>
            </a:extLst>
          </a:blip>
          <a:srcRect b="8.498%"/>
          <a:stretch/>
        </p:blipFill>
        <p:spPr>
          <a:xfrm>
            <a:off x="0" y="-225730"/>
            <a:ext cx="12192000" cy="6275213"/>
          </a:xfrm>
          <a:custGeom>
            <a:avLst/>
            <a:gdLst/>
            <a:ahLst/>
            <a:cxnLst/>
            <a:rect l="l" t="t" r="r" b="b"/>
            <a:pathLst>
              <a:path w="12192000" h="6275213">
                <a:moveTo>
                  <a:pt x="2685552" y="5823353"/>
                </a:moveTo>
                <a:cubicBezTo>
                  <a:pt x="2657684" y="5833306"/>
                  <a:pt x="2628655" y="5842097"/>
                  <a:pt x="2598465" y="5849728"/>
                </a:cubicBezTo>
                <a:cubicBezTo>
                  <a:pt x="2557326" y="5860676"/>
                  <a:pt x="2531282" y="5871458"/>
                  <a:pt x="2520334" y="5882075"/>
                </a:cubicBezTo>
                <a:cubicBezTo>
                  <a:pt x="2509055" y="5893023"/>
                  <a:pt x="2503414" y="5905464"/>
                  <a:pt x="2503414" y="5919398"/>
                </a:cubicBezTo>
                <a:cubicBezTo>
                  <a:pt x="2503414" y="5935323"/>
                  <a:pt x="2508972" y="5948344"/>
                  <a:pt x="2520085" y="5958463"/>
                </a:cubicBezTo>
                <a:cubicBezTo>
                  <a:pt x="2531199" y="5968582"/>
                  <a:pt x="2547539" y="5973641"/>
                  <a:pt x="2569103" y="5973641"/>
                </a:cubicBezTo>
                <a:cubicBezTo>
                  <a:pt x="2591664" y="5973641"/>
                  <a:pt x="2612648" y="5968167"/>
                  <a:pt x="2632055" y="5957219"/>
                </a:cubicBezTo>
                <a:cubicBezTo>
                  <a:pt x="2651464" y="5946271"/>
                  <a:pt x="2665232" y="5932917"/>
                  <a:pt x="2673360" y="5917159"/>
                </a:cubicBezTo>
                <a:cubicBezTo>
                  <a:pt x="2681488" y="5901400"/>
                  <a:pt x="2685552" y="5880913"/>
                  <a:pt x="2685552" y="5855700"/>
                </a:cubicBezTo>
                <a:close/>
                <a:moveTo>
                  <a:pt x="3585790" y="5769607"/>
                </a:moveTo>
                <a:lnTo>
                  <a:pt x="3585790" y="5917407"/>
                </a:lnTo>
                <a:lnTo>
                  <a:pt x="3700746" y="5917407"/>
                </a:lnTo>
                <a:cubicBezTo>
                  <a:pt x="3739562" y="5917407"/>
                  <a:pt x="3766933" y="5910523"/>
                  <a:pt x="3782857" y="5896755"/>
                </a:cubicBezTo>
                <a:cubicBezTo>
                  <a:pt x="3798782" y="5882987"/>
                  <a:pt x="3806744" y="5864491"/>
                  <a:pt x="3806744" y="5841268"/>
                </a:cubicBezTo>
                <a:cubicBezTo>
                  <a:pt x="3806744" y="5819703"/>
                  <a:pt x="3798865" y="5802369"/>
                  <a:pt x="3783106" y="5789264"/>
                </a:cubicBezTo>
                <a:cubicBezTo>
                  <a:pt x="3767347" y="5776159"/>
                  <a:pt x="3739728" y="5769607"/>
                  <a:pt x="3700248" y="5769607"/>
                </a:cubicBezTo>
                <a:close/>
                <a:moveTo>
                  <a:pt x="8855464" y="5682519"/>
                </a:moveTo>
                <a:cubicBezTo>
                  <a:pt x="8831245" y="5682519"/>
                  <a:pt x="8810924" y="5692555"/>
                  <a:pt x="8794502" y="5712627"/>
                </a:cubicBezTo>
                <a:cubicBezTo>
                  <a:pt x="8778080" y="5732698"/>
                  <a:pt x="8769869" y="5766289"/>
                  <a:pt x="8769869" y="5813400"/>
                </a:cubicBezTo>
                <a:cubicBezTo>
                  <a:pt x="8769869" y="5855534"/>
                  <a:pt x="8777914" y="5886305"/>
                  <a:pt x="8794004" y="5905713"/>
                </a:cubicBezTo>
                <a:cubicBezTo>
                  <a:pt x="8810095" y="5925121"/>
                  <a:pt x="8829752" y="5934825"/>
                  <a:pt x="8852976" y="5934825"/>
                </a:cubicBezTo>
                <a:cubicBezTo>
                  <a:pt x="8880180" y="5934825"/>
                  <a:pt x="8902490" y="5924706"/>
                  <a:pt x="8919908" y="5904469"/>
                </a:cubicBezTo>
                <a:cubicBezTo>
                  <a:pt x="8937326" y="5884231"/>
                  <a:pt x="8946034" y="5853211"/>
                  <a:pt x="8946034" y="5811409"/>
                </a:cubicBezTo>
                <a:cubicBezTo>
                  <a:pt x="8946034" y="5765958"/>
                  <a:pt x="8937492" y="5733113"/>
                  <a:pt x="8920406" y="5712876"/>
                </a:cubicBezTo>
                <a:cubicBezTo>
                  <a:pt x="8903320" y="5692638"/>
                  <a:pt x="8881672" y="5682519"/>
                  <a:pt x="8855464" y="5682519"/>
                </a:cubicBezTo>
                <a:close/>
                <a:moveTo>
                  <a:pt x="7534763" y="5682519"/>
                </a:moveTo>
                <a:cubicBezTo>
                  <a:pt x="7508886" y="5682519"/>
                  <a:pt x="7487321" y="5692638"/>
                  <a:pt x="7470069" y="5712876"/>
                </a:cubicBezTo>
                <a:cubicBezTo>
                  <a:pt x="7452818" y="5733113"/>
                  <a:pt x="7444192" y="5765958"/>
                  <a:pt x="7444192" y="5811409"/>
                </a:cubicBezTo>
                <a:cubicBezTo>
                  <a:pt x="7444192" y="5853211"/>
                  <a:pt x="7452983" y="5884231"/>
                  <a:pt x="7470567" y="5904469"/>
                </a:cubicBezTo>
                <a:cubicBezTo>
                  <a:pt x="7488150" y="5924706"/>
                  <a:pt x="7510378" y="5934825"/>
                  <a:pt x="7537251" y="5934825"/>
                </a:cubicBezTo>
                <a:cubicBezTo>
                  <a:pt x="7560806" y="5934825"/>
                  <a:pt x="7580546" y="5925121"/>
                  <a:pt x="7596471" y="5905713"/>
                </a:cubicBezTo>
                <a:cubicBezTo>
                  <a:pt x="7612396" y="5886305"/>
                  <a:pt x="7620358" y="5853377"/>
                  <a:pt x="7620358" y="5806930"/>
                </a:cubicBezTo>
                <a:cubicBezTo>
                  <a:pt x="7620358" y="5764133"/>
                  <a:pt x="7612064" y="5732698"/>
                  <a:pt x="7595476" y="5712627"/>
                </a:cubicBezTo>
                <a:cubicBezTo>
                  <a:pt x="7578887" y="5692555"/>
                  <a:pt x="7558650" y="5682519"/>
                  <a:pt x="7534763" y="5682519"/>
                </a:cubicBezTo>
                <a:close/>
                <a:moveTo>
                  <a:pt x="8196606" y="5673064"/>
                </a:moveTo>
                <a:cubicBezTo>
                  <a:pt x="8167079" y="5673064"/>
                  <a:pt x="8142695" y="5684427"/>
                  <a:pt x="8123452" y="5707153"/>
                </a:cubicBezTo>
                <a:cubicBezTo>
                  <a:pt x="8104210" y="5729878"/>
                  <a:pt x="8094589" y="5764465"/>
                  <a:pt x="8094589" y="5810912"/>
                </a:cubicBezTo>
                <a:cubicBezTo>
                  <a:pt x="8094589" y="5858022"/>
                  <a:pt x="8104127" y="5892857"/>
                  <a:pt x="8123204" y="5915417"/>
                </a:cubicBezTo>
                <a:cubicBezTo>
                  <a:pt x="8142280" y="5937977"/>
                  <a:pt x="8166250" y="5949257"/>
                  <a:pt x="8195113" y="5949257"/>
                </a:cubicBezTo>
                <a:cubicBezTo>
                  <a:pt x="8224308" y="5949257"/>
                  <a:pt x="8248278" y="5938143"/>
                  <a:pt x="8267022" y="5915914"/>
                </a:cubicBezTo>
                <a:cubicBezTo>
                  <a:pt x="8285767" y="5893686"/>
                  <a:pt x="8295139" y="5858022"/>
                  <a:pt x="8295139" y="5808921"/>
                </a:cubicBezTo>
                <a:cubicBezTo>
                  <a:pt x="8295139" y="5763138"/>
                  <a:pt x="8285684" y="5729049"/>
                  <a:pt x="8266774" y="5706655"/>
                </a:cubicBezTo>
                <a:cubicBezTo>
                  <a:pt x="8247864" y="5684261"/>
                  <a:pt x="8224474" y="5673064"/>
                  <a:pt x="8196606" y="5673064"/>
                </a:cubicBezTo>
                <a:close/>
                <a:moveTo>
                  <a:pt x="10226924" y="5653656"/>
                </a:moveTo>
                <a:cubicBezTo>
                  <a:pt x="10194743" y="5653656"/>
                  <a:pt x="10169031" y="5666429"/>
                  <a:pt x="10149789" y="5691975"/>
                </a:cubicBezTo>
                <a:cubicBezTo>
                  <a:pt x="10137514" y="5707899"/>
                  <a:pt x="10129717" y="5731620"/>
                  <a:pt x="10126399" y="5763138"/>
                </a:cubicBezTo>
                <a:lnTo>
                  <a:pt x="10325955" y="5763138"/>
                </a:lnTo>
                <a:cubicBezTo>
                  <a:pt x="10321974" y="5723990"/>
                  <a:pt x="10311440" y="5695956"/>
                  <a:pt x="10294354" y="5679036"/>
                </a:cubicBezTo>
                <a:cubicBezTo>
                  <a:pt x="10277269" y="5662116"/>
                  <a:pt x="10254792" y="5653656"/>
                  <a:pt x="10226924" y="5653656"/>
                </a:cubicBezTo>
                <a:close/>
                <a:moveTo>
                  <a:pt x="5778749" y="5653656"/>
                </a:moveTo>
                <a:cubicBezTo>
                  <a:pt x="5746568" y="5653656"/>
                  <a:pt x="5720856" y="5666429"/>
                  <a:pt x="5701614" y="5691975"/>
                </a:cubicBezTo>
                <a:cubicBezTo>
                  <a:pt x="5689339" y="5707899"/>
                  <a:pt x="5681542" y="5731620"/>
                  <a:pt x="5678225" y="5763138"/>
                </a:cubicBezTo>
                <a:lnTo>
                  <a:pt x="5877780" y="5763138"/>
                </a:lnTo>
                <a:cubicBezTo>
                  <a:pt x="5873799" y="5723990"/>
                  <a:pt x="5863266" y="5695956"/>
                  <a:pt x="5846180" y="5679036"/>
                </a:cubicBezTo>
                <a:cubicBezTo>
                  <a:pt x="5829094" y="5662116"/>
                  <a:pt x="5806617" y="5653656"/>
                  <a:pt x="5778749" y="5653656"/>
                </a:cubicBezTo>
                <a:close/>
                <a:moveTo>
                  <a:pt x="4416675" y="5653656"/>
                </a:moveTo>
                <a:cubicBezTo>
                  <a:pt x="4384493" y="5653656"/>
                  <a:pt x="4358781" y="5666429"/>
                  <a:pt x="4339540" y="5691975"/>
                </a:cubicBezTo>
                <a:cubicBezTo>
                  <a:pt x="4327264" y="5707899"/>
                  <a:pt x="4319468" y="5731620"/>
                  <a:pt x="4316150" y="5763138"/>
                </a:cubicBezTo>
                <a:lnTo>
                  <a:pt x="4515705" y="5763138"/>
                </a:lnTo>
                <a:cubicBezTo>
                  <a:pt x="4511724" y="5723990"/>
                  <a:pt x="4501190" y="5695956"/>
                  <a:pt x="4484105" y="5679036"/>
                </a:cubicBezTo>
                <a:cubicBezTo>
                  <a:pt x="4467019" y="5662116"/>
                  <a:pt x="4444542" y="5653656"/>
                  <a:pt x="4416675" y="5653656"/>
                </a:cubicBezTo>
                <a:close/>
                <a:moveTo>
                  <a:pt x="9266991" y="5545667"/>
                </a:moveTo>
                <a:lnTo>
                  <a:pt x="9470528" y="5545667"/>
                </a:lnTo>
                <a:lnTo>
                  <a:pt x="9470528" y="5836291"/>
                </a:lnTo>
                <a:cubicBezTo>
                  <a:pt x="9470528" y="5869468"/>
                  <a:pt x="9476665" y="5893023"/>
                  <a:pt x="9488941" y="5906957"/>
                </a:cubicBezTo>
                <a:cubicBezTo>
                  <a:pt x="9501216" y="5920891"/>
                  <a:pt x="9518467" y="5927858"/>
                  <a:pt x="9540696" y="5927858"/>
                </a:cubicBezTo>
                <a:cubicBezTo>
                  <a:pt x="9564915" y="5927858"/>
                  <a:pt x="9584737" y="5918568"/>
                  <a:pt x="9600164" y="5899990"/>
                </a:cubicBezTo>
                <a:cubicBezTo>
                  <a:pt x="9615591" y="5881411"/>
                  <a:pt x="9623305" y="5848069"/>
                  <a:pt x="9623305" y="5799963"/>
                </a:cubicBezTo>
                <a:lnTo>
                  <a:pt x="9623305" y="5545667"/>
                </a:lnTo>
                <a:lnTo>
                  <a:pt x="9825846" y="5545667"/>
                </a:lnTo>
                <a:lnTo>
                  <a:pt x="9825846" y="6074165"/>
                </a:lnTo>
                <a:lnTo>
                  <a:pt x="9636741" y="6074165"/>
                </a:lnTo>
                <a:lnTo>
                  <a:pt x="9636741" y="5988570"/>
                </a:lnTo>
                <a:cubicBezTo>
                  <a:pt x="9608541" y="6023737"/>
                  <a:pt x="9580093" y="6048785"/>
                  <a:pt x="9551395" y="6063715"/>
                </a:cubicBezTo>
                <a:cubicBezTo>
                  <a:pt x="9522698" y="6078644"/>
                  <a:pt x="9487448" y="6086109"/>
                  <a:pt x="9445646" y="6086109"/>
                </a:cubicBezTo>
                <a:cubicBezTo>
                  <a:pt x="9389909" y="6086109"/>
                  <a:pt x="9346200" y="6069438"/>
                  <a:pt x="9314516" y="6036095"/>
                </a:cubicBezTo>
                <a:cubicBezTo>
                  <a:pt x="9282833" y="6002753"/>
                  <a:pt x="9266991" y="5951413"/>
                  <a:pt x="9266991" y="5882075"/>
                </a:cubicBezTo>
                <a:close/>
                <a:moveTo>
                  <a:pt x="10218464" y="5533724"/>
                </a:moveTo>
                <a:cubicBezTo>
                  <a:pt x="10294105" y="5533724"/>
                  <a:pt x="10353823" y="5545170"/>
                  <a:pt x="10397615" y="5568061"/>
                </a:cubicBezTo>
                <a:cubicBezTo>
                  <a:pt x="10441408" y="5590953"/>
                  <a:pt x="10474750" y="5624129"/>
                  <a:pt x="10497642" y="5667590"/>
                </a:cubicBezTo>
                <a:cubicBezTo>
                  <a:pt x="10520533" y="5711051"/>
                  <a:pt x="10531979" y="5767617"/>
                  <a:pt x="10531979" y="5837287"/>
                </a:cubicBezTo>
                <a:lnTo>
                  <a:pt x="10531979" y="5860178"/>
                </a:lnTo>
                <a:lnTo>
                  <a:pt x="10125902" y="5860178"/>
                </a:lnTo>
                <a:cubicBezTo>
                  <a:pt x="10129552" y="5892691"/>
                  <a:pt x="10138343" y="5916910"/>
                  <a:pt x="10152277" y="5932834"/>
                </a:cubicBezTo>
                <a:cubicBezTo>
                  <a:pt x="10171851" y="5955726"/>
                  <a:pt x="10197397" y="5967172"/>
                  <a:pt x="10228914" y="5967172"/>
                </a:cubicBezTo>
                <a:cubicBezTo>
                  <a:pt x="10248820" y="5967172"/>
                  <a:pt x="10267730" y="5962195"/>
                  <a:pt x="10285646" y="5952242"/>
                </a:cubicBezTo>
                <a:cubicBezTo>
                  <a:pt x="10296594" y="5945939"/>
                  <a:pt x="10308371" y="5934825"/>
                  <a:pt x="10320978" y="5918900"/>
                </a:cubicBezTo>
                <a:lnTo>
                  <a:pt x="10520533" y="5937313"/>
                </a:lnTo>
                <a:cubicBezTo>
                  <a:pt x="10490012" y="5990395"/>
                  <a:pt x="10453186" y="6028465"/>
                  <a:pt x="10410057" y="6051522"/>
                </a:cubicBezTo>
                <a:cubicBezTo>
                  <a:pt x="10366928" y="6074580"/>
                  <a:pt x="10305054" y="6086109"/>
                  <a:pt x="10224435" y="6086109"/>
                </a:cubicBezTo>
                <a:cubicBezTo>
                  <a:pt x="10154434" y="6086109"/>
                  <a:pt x="10099361" y="6076239"/>
                  <a:pt x="10059217" y="6056499"/>
                </a:cubicBezTo>
                <a:cubicBezTo>
                  <a:pt x="10019075" y="6036759"/>
                  <a:pt x="9985815" y="6005407"/>
                  <a:pt x="9959440" y="5962444"/>
                </a:cubicBezTo>
                <a:cubicBezTo>
                  <a:pt x="9933065" y="5919481"/>
                  <a:pt x="9919877" y="5868970"/>
                  <a:pt x="9919877" y="5810912"/>
                </a:cubicBezTo>
                <a:cubicBezTo>
                  <a:pt x="9919877" y="5728303"/>
                  <a:pt x="9946335" y="5661452"/>
                  <a:pt x="9999251" y="5610361"/>
                </a:cubicBezTo>
                <a:cubicBezTo>
                  <a:pt x="10052168" y="5559270"/>
                  <a:pt x="10125238" y="5533724"/>
                  <a:pt x="10218464" y="5533724"/>
                </a:cubicBezTo>
                <a:close/>
                <a:moveTo>
                  <a:pt x="8789277" y="5533724"/>
                </a:moveTo>
                <a:cubicBezTo>
                  <a:pt x="8824776" y="5533724"/>
                  <a:pt x="8857454" y="5541520"/>
                  <a:pt x="8887312" y="5557113"/>
                </a:cubicBezTo>
                <a:cubicBezTo>
                  <a:pt x="8909208" y="5568725"/>
                  <a:pt x="8933262" y="5590953"/>
                  <a:pt x="8959470" y="5623797"/>
                </a:cubicBezTo>
                <a:lnTo>
                  <a:pt x="8959470" y="5545667"/>
                </a:lnTo>
                <a:lnTo>
                  <a:pt x="9149073" y="5545667"/>
                </a:lnTo>
                <a:lnTo>
                  <a:pt x="9149073" y="6275213"/>
                </a:lnTo>
                <a:lnTo>
                  <a:pt x="8944542" y="6275213"/>
                </a:lnTo>
                <a:lnTo>
                  <a:pt x="8944542" y="6022908"/>
                </a:lnTo>
                <a:cubicBezTo>
                  <a:pt x="8924636" y="6043809"/>
                  <a:pt x="8901827" y="6059568"/>
                  <a:pt x="8876116" y="6070184"/>
                </a:cubicBezTo>
                <a:cubicBezTo>
                  <a:pt x="8850404" y="6080800"/>
                  <a:pt x="8821790" y="6086109"/>
                  <a:pt x="8790272" y="6086109"/>
                </a:cubicBezTo>
                <a:cubicBezTo>
                  <a:pt x="8725910" y="6086109"/>
                  <a:pt x="8672662" y="6062968"/>
                  <a:pt x="8630528" y="6016687"/>
                </a:cubicBezTo>
                <a:cubicBezTo>
                  <a:pt x="8588394" y="5970406"/>
                  <a:pt x="8567328" y="5904137"/>
                  <a:pt x="8567328" y="5817879"/>
                </a:cubicBezTo>
                <a:cubicBezTo>
                  <a:pt x="8567328" y="5760152"/>
                  <a:pt x="8576948" y="5709226"/>
                  <a:pt x="8596191" y="5665102"/>
                </a:cubicBezTo>
                <a:cubicBezTo>
                  <a:pt x="8615433" y="5620977"/>
                  <a:pt x="8642140" y="5588050"/>
                  <a:pt x="8676312" y="5566319"/>
                </a:cubicBezTo>
                <a:cubicBezTo>
                  <a:pt x="8710483" y="5544589"/>
                  <a:pt x="8748138" y="5533724"/>
                  <a:pt x="8789277" y="5533724"/>
                </a:cubicBezTo>
                <a:close/>
                <a:moveTo>
                  <a:pt x="8193621" y="5533724"/>
                </a:moveTo>
                <a:cubicBezTo>
                  <a:pt x="8299452" y="5533724"/>
                  <a:pt x="8379407" y="5564412"/>
                  <a:pt x="8433484" y="5625788"/>
                </a:cubicBezTo>
                <a:cubicBezTo>
                  <a:pt x="8476946" y="5675221"/>
                  <a:pt x="8498676" y="5736099"/>
                  <a:pt x="8498676" y="5808423"/>
                </a:cubicBezTo>
                <a:cubicBezTo>
                  <a:pt x="8498676" y="5889705"/>
                  <a:pt x="8471720" y="5956307"/>
                  <a:pt x="8417808" y="6008227"/>
                </a:cubicBezTo>
                <a:cubicBezTo>
                  <a:pt x="8363897" y="6060148"/>
                  <a:pt x="8289334" y="6086109"/>
                  <a:pt x="8194118" y="6086109"/>
                </a:cubicBezTo>
                <a:cubicBezTo>
                  <a:pt x="8109187" y="6086109"/>
                  <a:pt x="8040512" y="6064544"/>
                  <a:pt x="7988093" y="6021415"/>
                </a:cubicBezTo>
                <a:cubicBezTo>
                  <a:pt x="7923731" y="5968001"/>
                  <a:pt x="7891550" y="5897999"/>
                  <a:pt x="7891550" y="5811409"/>
                </a:cubicBezTo>
                <a:cubicBezTo>
                  <a:pt x="7891550" y="5730791"/>
                  <a:pt x="7918755" y="5664355"/>
                  <a:pt x="7973164" y="5612103"/>
                </a:cubicBezTo>
                <a:cubicBezTo>
                  <a:pt x="8027573" y="5559850"/>
                  <a:pt x="8101058" y="5533724"/>
                  <a:pt x="8193621" y="5533724"/>
                </a:cubicBezTo>
                <a:close/>
                <a:moveTo>
                  <a:pt x="7600950" y="5533724"/>
                </a:moveTo>
                <a:cubicBezTo>
                  <a:pt x="7671615" y="5533724"/>
                  <a:pt x="7726273" y="5560763"/>
                  <a:pt x="7764923" y="5614840"/>
                </a:cubicBezTo>
                <a:cubicBezTo>
                  <a:pt x="7803573" y="5668917"/>
                  <a:pt x="7822898" y="5735767"/>
                  <a:pt x="7822898" y="5815390"/>
                </a:cubicBezTo>
                <a:cubicBezTo>
                  <a:pt x="7822898" y="5903307"/>
                  <a:pt x="7801832" y="5970406"/>
                  <a:pt x="7759698" y="6016687"/>
                </a:cubicBezTo>
                <a:cubicBezTo>
                  <a:pt x="7717564" y="6062968"/>
                  <a:pt x="7664316" y="6086109"/>
                  <a:pt x="7599954" y="6086109"/>
                </a:cubicBezTo>
                <a:cubicBezTo>
                  <a:pt x="7568769" y="6086109"/>
                  <a:pt x="7540320" y="6080800"/>
                  <a:pt x="7514609" y="6070184"/>
                </a:cubicBezTo>
                <a:cubicBezTo>
                  <a:pt x="7488897" y="6059568"/>
                  <a:pt x="7465922" y="6043809"/>
                  <a:pt x="7445684" y="6022908"/>
                </a:cubicBezTo>
                <a:lnTo>
                  <a:pt x="7445684" y="6275213"/>
                </a:lnTo>
                <a:lnTo>
                  <a:pt x="7241153" y="6275213"/>
                </a:lnTo>
                <a:lnTo>
                  <a:pt x="7241153" y="5545667"/>
                </a:lnTo>
                <a:lnTo>
                  <a:pt x="7430755" y="5545667"/>
                </a:lnTo>
                <a:lnTo>
                  <a:pt x="7430755" y="5623797"/>
                </a:lnTo>
                <a:cubicBezTo>
                  <a:pt x="7456964" y="5590953"/>
                  <a:pt x="7481018" y="5568725"/>
                  <a:pt x="7502913" y="5557113"/>
                </a:cubicBezTo>
                <a:cubicBezTo>
                  <a:pt x="7532441" y="5541520"/>
                  <a:pt x="7565119" y="5533724"/>
                  <a:pt x="7600950" y="5533724"/>
                </a:cubicBezTo>
                <a:close/>
                <a:moveTo>
                  <a:pt x="5770289" y="5533724"/>
                </a:moveTo>
                <a:cubicBezTo>
                  <a:pt x="5845931" y="5533724"/>
                  <a:pt x="5905648" y="5545170"/>
                  <a:pt x="5949441" y="5568061"/>
                </a:cubicBezTo>
                <a:cubicBezTo>
                  <a:pt x="5993233" y="5590953"/>
                  <a:pt x="6026575" y="5624129"/>
                  <a:pt x="6049467" y="5667590"/>
                </a:cubicBezTo>
                <a:cubicBezTo>
                  <a:pt x="6072359" y="5711051"/>
                  <a:pt x="6083805" y="5767617"/>
                  <a:pt x="6083805" y="5837287"/>
                </a:cubicBezTo>
                <a:lnTo>
                  <a:pt x="6083805" y="5860178"/>
                </a:lnTo>
                <a:lnTo>
                  <a:pt x="5677727" y="5860178"/>
                </a:lnTo>
                <a:cubicBezTo>
                  <a:pt x="5681377" y="5892691"/>
                  <a:pt x="5690168" y="5916910"/>
                  <a:pt x="5704102" y="5932834"/>
                </a:cubicBezTo>
                <a:cubicBezTo>
                  <a:pt x="5723677" y="5955726"/>
                  <a:pt x="5749222" y="5967172"/>
                  <a:pt x="5780740" y="5967172"/>
                </a:cubicBezTo>
                <a:cubicBezTo>
                  <a:pt x="5800645" y="5967172"/>
                  <a:pt x="5819556" y="5962195"/>
                  <a:pt x="5837471" y="5952242"/>
                </a:cubicBezTo>
                <a:cubicBezTo>
                  <a:pt x="5848419" y="5945939"/>
                  <a:pt x="5860197" y="5934825"/>
                  <a:pt x="5872803" y="5918900"/>
                </a:cubicBezTo>
                <a:lnTo>
                  <a:pt x="6072359" y="5937313"/>
                </a:lnTo>
                <a:cubicBezTo>
                  <a:pt x="6041837" y="5990395"/>
                  <a:pt x="6005011" y="6028465"/>
                  <a:pt x="5961882" y="6051522"/>
                </a:cubicBezTo>
                <a:cubicBezTo>
                  <a:pt x="5918753" y="6074580"/>
                  <a:pt x="5856879" y="6086109"/>
                  <a:pt x="5776261" y="6086109"/>
                </a:cubicBezTo>
                <a:cubicBezTo>
                  <a:pt x="5706260" y="6086109"/>
                  <a:pt x="5651186" y="6076239"/>
                  <a:pt x="5611043" y="6056499"/>
                </a:cubicBezTo>
                <a:cubicBezTo>
                  <a:pt x="5570900" y="6036759"/>
                  <a:pt x="5537641" y="6005407"/>
                  <a:pt x="5511265" y="5962444"/>
                </a:cubicBezTo>
                <a:cubicBezTo>
                  <a:pt x="5484890" y="5919481"/>
                  <a:pt x="5471703" y="5868970"/>
                  <a:pt x="5471703" y="5810912"/>
                </a:cubicBezTo>
                <a:cubicBezTo>
                  <a:pt x="5471703" y="5728303"/>
                  <a:pt x="5498161" y="5661452"/>
                  <a:pt x="5551077" y="5610361"/>
                </a:cubicBezTo>
                <a:cubicBezTo>
                  <a:pt x="5603993" y="5559270"/>
                  <a:pt x="5677064" y="5533724"/>
                  <a:pt x="5770289" y="5533724"/>
                </a:cubicBezTo>
                <a:close/>
                <a:moveTo>
                  <a:pt x="4408214" y="5533724"/>
                </a:moveTo>
                <a:cubicBezTo>
                  <a:pt x="4483856" y="5533724"/>
                  <a:pt x="4543573" y="5545170"/>
                  <a:pt x="4587366" y="5568061"/>
                </a:cubicBezTo>
                <a:cubicBezTo>
                  <a:pt x="4631159" y="5590953"/>
                  <a:pt x="4664501" y="5624129"/>
                  <a:pt x="4687392" y="5667590"/>
                </a:cubicBezTo>
                <a:cubicBezTo>
                  <a:pt x="4710285" y="5711051"/>
                  <a:pt x="4721730" y="5767617"/>
                  <a:pt x="4721730" y="5837287"/>
                </a:cubicBezTo>
                <a:lnTo>
                  <a:pt x="4721730" y="5860178"/>
                </a:lnTo>
                <a:lnTo>
                  <a:pt x="4315652" y="5860178"/>
                </a:lnTo>
                <a:cubicBezTo>
                  <a:pt x="4319302" y="5892691"/>
                  <a:pt x="4328093" y="5916910"/>
                  <a:pt x="4342027" y="5932834"/>
                </a:cubicBezTo>
                <a:cubicBezTo>
                  <a:pt x="4361601" y="5955726"/>
                  <a:pt x="4387147" y="5967172"/>
                  <a:pt x="4418665" y="5967172"/>
                </a:cubicBezTo>
                <a:cubicBezTo>
                  <a:pt x="4438570" y="5967172"/>
                  <a:pt x="4457481" y="5962195"/>
                  <a:pt x="4475396" y="5952242"/>
                </a:cubicBezTo>
                <a:cubicBezTo>
                  <a:pt x="4486345" y="5945939"/>
                  <a:pt x="4498122" y="5934825"/>
                  <a:pt x="4510729" y="5918900"/>
                </a:cubicBezTo>
                <a:lnTo>
                  <a:pt x="4710285" y="5937313"/>
                </a:lnTo>
                <a:cubicBezTo>
                  <a:pt x="4679762" y="5990395"/>
                  <a:pt x="4642937" y="6028465"/>
                  <a:pt x="4599807" y="6051522"/>
                </a:cubicBezTo>
                <a:cubicBezTo>
                  <a:pt x="4556679" y="6074580"/>
                  <a:pt x="4494804" y="6086109"/>
                  <a:pt x="4414186" y="6086109"/>
                </a:cubicBezTo>
                <a:cubicBezTo>
                  <a:pt x="4344184" y="6086109"/>
                  <a:pt x="4289111" y="6076239"/>
                  <a:pt x="4248968" y="6056499"/>
                </a:cubicBezTo>
                <a:cubicBezTo>
                  <a:pt x="4208825" y="6036759"/>
                  <a:pt x="4175566" y="6005407"/>
                  <a:pt x="4149191" y="5962444"/>
                </a:cubicBezTo>
                <a:cubicBezTo>
                  <a:pt x="4122816" y="5919481"/>
                  <a:pt x="4109628" y="5868970"/>
                  <a:pt x="4109628" y="5810912"/>
                </a:cubicBezTo>
                <a:cubicBezTo>
                  <a:pt x="4109628" y="5728303"/>
                  <a:pt x="4136086" y="5661452"/>
                  <a:pt x="4189002" y="5610361"/>
                </a:cubicBezTo>
                <a:cubicBezTo>
                  <a:pt x="4241918" y="5559270"/>
                  <a:pt x="4314989" y="5533724"/>
                  <a:pt x="4408214" y="5533724"/>
                </a:cubicBezTo>
                <a:close/>
                <a:moveTo>
                  <a:pt x="2589506" y="5533724"/>
                </a:moveTo>
                <a:cubicBezTo>
                  <a:pt x="2650219" y="5533724"/>
                  <a:pt x="2698988" y="5537124"/>
                  <a:pt x="2735814" y="5543925"/>
                </a:cubicBezTo>
                <a:cubicBezTo>
                  <a:pt x="2772640" y="5550727"/>
                  <a:pt x="2803328" y="5564910"/>
                  <a:pt x="2827878" y="5586474"/>
                </a:cubicBezTo>
                <a:cubicBezTo>
                  <a:pt x="2845130" y="5601403"/>
                  <a:pt x="2858732" y="5622553"/>
                  <a:pt x="2868685" y="5649924"/>
                </a:cubicBezTo>
                <a:cubicBezTo>
                  <a:pt x="2878638" y="5677294"/>
                  <a:pt x="2883614" y="5703420"/>
                  <a:pt x="2883614" y="5728303"/>
                </a:cubicBezTo>
                <a:lnTo>
                  <a:pt x="2883614" y="5961698"/>
                </a:lnTo>
                <a:cubicBezTo>
                  <a:pt x="2883614" y="5986580"/>
                  <a:pt x="2885190" y="6006071"/>
                  <a:pt x="2888342" y="6020171"/>
                </a:cubicBezTo>
                <a:cubicBezTo>
                  <a:pt x="2891494" y="6034271"/>
                  <a:pt x="2898378" y="6052269"/>
                  <a:pt x="2908994" y="6074165"/>
                </a:cubicBezTo>
                <a:lnTo>
                  <a:pt x="2718894" y="6074165"/>
                </a:lnTo>
                <a:cubicBezTo>
                  <a:pt x="2711264" y="6060563"/>
                  <a:pt x="2706287" y="6050195"/>
                  <a:pt x="2703965" y="6043062"/>
                </a:cubicBezTo>
                <a:cubicBezTo>
                  <a:pt x="2701643" y="6035930"/>
                  <a:pt x="2699320" y="6024733"/>
                  <a:pt x="2696998" y="6009472"/>
                </a:cubicBezTo>
                <a:cubicBezTo>
                  <a:pt x="2670457" y="6035017"/>
                  <a:pt x="2644082" y="6053264"/>
                  <a:pt x="2617872" y="6064212"/>
                </a:cubicBezTo>
                <a:cubicBezTo>
                  <a:pt x="2582042" y="6078810"/>
                  <a:pt x="2540406" y="6086109"/>
                  <a:pt x="2492964" y="6086109"/>
                </a:cubicBezTo>
                <a:cubicBezTo>
                  <a:pt x="2429929" y="6086109"/>
                  <a:pt x="2382072" y="6071511"/>
                  <a:pt x="2349394" y="6042316"/>
                </a:cubicBezTo>
                <a:cubicBezTo>
                  <a:pt x="2316715" y="6013121"/>
                  <a:pt x="2300376" y="5977125"/>
                  <a:pt x="2300376" y="5934327"/>
                </a:cubicBezTo>
                <a:cubicBezTo>
                  <a:pt x="2300376" y="5894184"/>
                  <a:pt x="2312153" y="5861174"/>
                  <a:pt x="2335708" y="5835296"/>
                </a:cubicBezTo>
                <a:cubicBezTo>
                  <a:pt x="2359264" y="5809419"/>
                  <a:pt x="2402724" y="5790176"/>
                  <a:pt x="2466091" y="5777569"/>
                </a:cubicBezTo>
                <a:cubicBezTo>
                  <a:pt x="2542065" y="5762308"/>
                  <a:pt x="2591332" y="5751609"/>
                  <a:pt x="2613891" y="5745471"/>
                </a:cubicBezTo>
                <a:cubicBezTo>
                  <a:pt x="2636451" y="5739334"/>
                  <a:pt x="2660338" y="5731289"/>
                  <a:pt x="2685552" y="5721336"/>
                </a:cubicBezTo>
                <a:cubicBezTo>
                  <a:pt x="2685552" y="5696453"/>
                  <a:pt x="2680410" y="5679036"/>
                  <a:pt x="2670125" y="5669083"/>
                </a:cubicBezTo>
                <a:cubicBezTo>
                  <a:pt x="2659840" y="5659130"/>
                  <a:pt x="2641759" y="5654154"/>
                  <a:pt x="2615882" y="5654154"/>
                </a:cubicBezTo>
                <a:cubicBezTo>
                  <a:pt x="2582706" y="5654154"/>
                  <a:pt x="2557823" y="5659462"/>
                  <a:pt x="2541235" y="5670078"/>
                </a:cubicBezTo>
                <a:cubicBezTo>
                  <a:pt x="2528296" y="5678372"/>
                  <a:pt x="2517846" y="5693965"/>
                  <a:pt x="2509884" y="5716857"/>
                </a:cubicBezTo>
                <a:lnTo>
                  <a:pt x="2316300" y="5696453"/>
                </a:lnTo>
                <a:cubicBezTo>
                  <a:pt x="2323599" y="5662614"/>
                  <a:pt x="2334133" y="5635990"/>
                  <a:pt x="2347900" y="5616582"/>
                </a:cubicBezTo>
                <a:cubicBezTo>
                  <a:pt x="2361669" y="5597173"/>
                  <a:pt x="2381491" y="5580336"/>
                  <a:pt x="2407369" y="5566071"/>
                </a:cubicBezTo>
                <a:cubicBezTo>
                  <a:pt x="2425948" y="5555786"/>
                  <a:pt x="2451493" y="5547824"/>
                  <a:pt x="2484006" y="5542184"/>
                </a:cubicBezTo>
                <a:cubicBezTo>
                  <a:pt x="2516519" y="5536544"/>
                  <a:pt x="2551686" y="5533724"/>
                  <a:pt x="2589506" y="5533724"/>
                </a:cubicBezTo>
                <a:close/>
                <a:moveTo>
                  <a:pt x="3585790" y="5492419"/>
                </a:moveTo>
                <a:lnTo>
                  <a:pt x="3585790" y="5630764"/>
                </a:lnTo>
                <a:lnTo>
                  <a:pt x="3683826" y="5630764"/>
                </a:lnTo>
                <a:cubicBezTo>
                  <a:pt x="3718993" y="5630764"/>
                  <a:pt x="3743461" y="5624710"/>
                  <a:pt x="3757228" y="5612600"/>
                </a:cubicBezTo>
                <a:cubicBezTo>
                  <a:pt x="3770997" y="5600491"/>
                  <a:pt x="3777881" y="5582991"/>
                  <a:pt x="3777881" y="5560099"/>
                </a:cubicBezTo>
                <a:cubicBezTo>
                  <a:pt x="3777881" y="5538866"/>
                  <a:pt x="3770997" y="5522278"/>
                  <a:pt x="3757228" y="5510335"/>
                </a:cubicBezTo>
                <a:cubicBezTo>
                  <a:pt x="3743461" y="5498391"/>
                  <a:pt x="3719491" y="5492419"/>
                  <a:pt x="3685319" y="5492419"/>
                </a:cubicBezTo>
                <a:close/>
                <a:moveTo>
                  <a:pt x="6519672" y="5344619"/>
                </a:moveTo>
                <a:lnTo>
                  <a:pt x="7123811" y="5344619"/>
                </a:lnTo>
                <a:lnTo>
                  <a:pt x="7123811" y="5500382"/>
                </a:lnTo>
                <a:lnTo>
                  <a:pt x="6745602" y="5500382"/>
                </a:lnTo>
                <a:lnTo>
                  <a:pt x="6745602" y="5616333"/>
                </a:lnTo>
                <a:lnTo>
                  <a:pt x="7096441" y="5616333"/>
                </a:lnTo>
                <a:lnTo>
                  <a:pt x="7096441" y="5765128"/>
                </a:lnTo>
                <a:lnTo>
                  <a:pt x="6745602" y="5765128"/>
                </a:lnTo>
                <a:lnTo>
                  <a:pt x="6745602" y="5908947"/>
                </a:lnTo>
                <a:lnTo>
                  <a:pt x="7134760" y="5908947"/>
                </a:lnTo>
                <a:lnTo>
                  <a:pt x="7134760" y="6074165"/>
                </a:lnTo>
                <a:lnTo>
                  <a:pt x="6519672" y="6074165"/>
                </a:lnTo>
                <a:close/>
                <a:moveTo>
                  <a:pt x="5161150" y="5344619"/>
                </a:moveTo>
                <a:lnTo>
                  <a:pt x="5364188" y="5344619"/>
                </a:lnTo>
                <a:lnTo>
                  <a:pt x="5364188" y="6074165"/>
                </a:lnTo>
                <a:lnTo>
                  <a:pt x="5161150" y="6074165"/>
                </a:lnTo>
                <a:close/>
                <a:moveTo>
                  <a:pt x="4818249" y="5344619"/>
                </a:moveTo>
                <a:lnTo>
                  <a:pt x="5021288" y="5344619"/>
                </a:lnTo>
                <a:lnTo>
                  <a:pt x="5021288" y="6074165"/>
                </a:lnTo>
                <a:lnTo>
                  <a:pt x="4818249" y="6074165"/>
                </a:lnTo>
                <a:close/>
                <a:moveTo>
                  <a:pt x="3358367" y="5344619"/>
                </a:moveTo>
                <a:lnTo>
                  <a:pt x="3780369" y="5344619"/>
                </a:lnTo>
                <a:cubicBezTo>
                  <a:pt x="3850702" y="5344619"/>
                  <a:pt x="3904697" y="5362037"/>
                  <a:pt x="3942352" y="5396872"/>
                </a:cubicBezTo>
                <a:cubicBezTo>
                  <a:pt x="3980007" y="5431707"/>
                  <a:pt x="3998835" y="5474836"/>
                  <a:pt x="3998835" y="5526259"/>
                </a:cubicBezTo>
                <a:cubicBezTo>
                  <a:pt x="3998835" y="5569388"/>
                  <a:pt x="3985398" y="5606380"/>
                  <a:pt x="3958526" y="5637234"/>
                </a:cubicBezTo>
                <a:cubicBezTo>
                  <a:pt x="3940610" y="5657803"/>
                  <a:pt x="3914401" y="5674059"/>
                  <a:pt x="3879898" y="5686003"/>
                </a:cubicBezTo>
                <a:cubicBezTo>
                  <a:pt x="3932316" y="5698610"/>
                  <a:pt x="3970883" y="5720257"/>
                  <a:pt x="3995600" y="5750945"/>
                </a:cubicBezTo>
                <a:cubicBezTo>
                  <a:pt x="4020316" y="5781633"/>
                  <a:pt x="4032675" y="5820201"/>
                  <a:pt x="4032675" y="5866648"/>
                </a:cubicBezTo>
                <a:cubicBezTo>
                  <a:pt x="4032675" y="5904469"/>
                  <a:pt x="4023883" y="5938474"/>
                  <a:pt x="4006299" y="5968665"/>
                </a:cubicBezTo>
                <a:cubicBezTo>
                  <a:pt x="3988716" y="5998855"/>
                  <a:pt x="3964663" y="6022742"/>
                  <a:pt x="3934141" y="6040325"/>
                </a:cubicBezTo>
                <a:cubicBezTo>
                  <a:pt x="3915231" y="6051274"/>
                  <a:pt x="3886699" y="6059236"/>
                  <a:pt x="3848546" y="6064212"/>
                </a:cubicBezTo>
                <a:cubicBezTo>
                  <a:pt x="3797786" y="6070848"/>
                  <a:pt x="3764112" y="6074165"/>
                  <a:pt x="3747524" y="6074165"/>
                </a:cubicBezTo>
                <a:lnTo>
                  <a:pt x="3358367" y="6074165"/>
                </a:lnTo>
                <a:close/>
                <a:moveTo>
                  <a:pt x="1662419" y="5344619"/>
                </a:moveTo>
                <a:lnTo>
                  <a:pt x="1887852" y="5344619"/>
                </a:lnTo>
                <a:lnTo>
                  <a:pt x="1887852" y="5894516"/>
                </a:lnTo>
                <a:lnTo>
                  <a:pt x="2239686" y="5894516"/>
                </a:lnTo>
                <a:lnTo>
                  <a:pt x="2239686" y="6074165"/>
                </a:lnTo>
                <a:lnTo>
                  <a:pt x="1662419" y="6074165"/>
                </a:lnTo>
                <a:close/>
                <a:moveTo>
                  <a:pt x="6808305" y="5151533"/>
                </a:moveTo>
                <a:lnTo>
                  <a:pt x="6982480" y="5151533"/>
                </a:lnTo>
                <a:lnTo>
                  <a:pt x="6821741" y="5300329"/>
                </a:lnTo>
                <a:lnTo>
                  <a:pt x="6724700" y="5300329"/>
                </a:lnTo>
                <a:close/>
                <a:moveTo>
                  <a:pt x="0" y="0"/>
                </a:moveTo>
                <a:lnTo>
                  <a:pt x="12192000" y="0"/>
                </a:lnTo>
                <a:lnTo>
                  <a:pt x="12192000" y="4731657"/>
                </a:lnTo>
                <a:lnTo>
                  <a:pt x="0" y="4731657"/>
                </a:lnTo>
                <a:close/>
              </a:path>
            </a:pathLst>
          </a:custGeom>
        </p:spPr>
      </p:pic>
      <p:sp>
        <p:nvSpPr>
          <p:cNvPr id="6" name="CasetăText 5">
            <a:extLst>
              <a:ext uri="{FF2B5EF4-FFF2-40B4-BE49-F238E27FC236}">
                <a16:creationId xmlns:a16="http://schemas.microsoft.com/office/drawing/2014/main" id="{D50F4BAF-4B48-8B01-4A4A-E6E62C5F76EF}"/>
              </a:ext>
            </a:extLst>
          </p:cNvPr>
          <p:cNvSpPr txBox="1"/>
          <p:nvPr/>
        </p:nvSpPr>
        <p:spPr>
          <a:xfrm>
            <a:off x="4659086" y="4250051"/>
            <a:ext cx="3193143" cy="1200329"/>
          </a:xfrm>
          <a:prstGeom prst="rect">
            <a:avLst/>
          </a:prstGeom>
          <a:noFill/>
        </p:spPr>
        <p:txBody>
          <a:bodyPr wrap="square" rtlCol="0">
            <a:spAutoFit/>
          </a:bodyPr>
          <a:lstStyle/>
          <a:p>
            <a:r>
              <a:rPr lang="ro-RO" sz="7200" b="0" i="0" dirty="0">
                <a:effectLst/>
                <a:latin typeface="Arial Black" panose="020B0A04020102020204" pitchFamily="34" charset="0"/>
              </a:rPr>
              <a:t> </a:t>
            </a:r>
          </a:p>
        </p:txBody>
      </p:sp>
    </p:spTree>
    <p:extLst>
      <p:ext uri="{BB962C8B-B14F-4D97-AF65-F5344CB8AC3E}">
        <p14:creationId xmlns:p14="http://schemas.microsoft.com/office/powerpoint/2010/main" val="1643740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5856514" y="-64264"/>
            <a:ext cx="6096000" cy="6986528"/>
          </a:xfrm>
          <a:prstGeom prst="rect">
            <a:avLst/>
          </a:prstGeom>
          <a:noFill/>
        </p:spPr>
        <p:txBody>
          <a:bodyPr wrap="square">
            <a:spAutoFit/>
          </a:bodyPr>
          <a:lstStyle/>
          <a:p>
            <a:pPr algn="l"/>
            <a:r>
              <a:rPr lang="ro-RO" sz="3200" b="1" i="0" dirty="0">
                <a:effectLst/>
                <a:latin typeface="Söhne"/>
              </a:rPr>
              <a:t>"Enigma Otiliei" de George Călinescu explorează viața socială și familială din Bucureștiul La Belle </a:t>
            </a:r>
            <a:r>
              <a:rPr lang="ro-RO" sz="3200" b="1" i="0" dirty="0" err="1">
                <a:effectLst/>
                <a:latin typeface="Söhne"/>
              </a:rPr>
              <a:t>Époque</a:t>
            </a:r>
            <a:r>
              <a:rPr lang="ro-RO" sz="3200" b="1" i="0" dirty="0">
                <a:effectLst/>
                <a:latin typeface="Söhne"/>
              </a:rPr>
              <a:t>, prezentând personaje în lupta lor cu dilemele morale și relațiile complicate. Otilia </a:t>
            </a:r>
            <a:r>
              <a:rPr lang="ro-RO" sz="3200" b="1" i="0" dirty="0" err="1">
                <a:effectLst/>
                <a:latin typeface="Söhne"/>
              </a:rPr>
              <a:t>Giurgiuveanu</a:t>
            </a:r>
            <a:r>
              <a:rPr lang="ro-RO" sz="3200" b="1" i="0" dirty="0">
                <a:effectLst/>
                <a:latin typeface="Söhne"/>
              </a:rPr>
              <a:t>, un personaj emblematic, reflectă interesul pentru ideile moderne și cultura franceză a vremii. Romanul dezvăluie drame umane și tensiuni sociale într-un cadru vibrant și evocator al sfârșitului secolului al XIX-lea.</a:t>
            </a:r>
            <a:endParaRPr lang="ro-RO" sz="3200" dirty="0"/>
          </a:p>
        </p:txBody>
      </p:sp>
      <p:sp>
        <p:nvSpPr>
          <p:cNvPr id="2" name="Oval 1">
            <a:extLst>
              <a:ext uri="{FF2B5EF4-FFF2-40B4-BE49-F238E27FC236}">
                <a16:creationId xmlns:a16="http://schemas.microsoft.com/office/drawing/2014/main" id="{0DC995D9-D762-CF0B-5D04-B06733F88D7F}"/>
              </a:ext>
            </a:extLst>
          </p:cNvPr>
          <p:cNvSpPr/>
          <p:nvPr/>
        </p:nvSpPr>
        <p:spPr>
          <a:xfrm>
            <a:off x="1088571"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1577425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4524315"/>
          </a:xfrm>
          <a:prstGeom prst="rect">
            <a:avLst/>
          </a:prstGeom>
          <a:noFill/>
        </p:spPr>
        <p:txBody>
          <a:bodyPr wrap="square">
            <a:spAutoFit/>
          </a:bodyPr>
          <a:lstStyle/>
          <a:p>
            <a:pPr algn="l"/>
            <a:r>
              <a:rPr lang="ro-RO" sz="3200" b="0" i="0" dirty="0">
                <a:effectLst/>
                <a:latin typeface="Söhne"/>
              </a:rPr>
              <a:t>În "Enigma Otiliei" de George Călinescu, Otilia </a:t>
            </a:r>
            <a:r>
              <a:rPr lang="ro-RO" sz="3200" b="0" i="0" dirty="0" err="1">
                <a:effectLst/>
                <a:latin typeface="Söhne"/>
              </a:rPr>
              <a:t>Giurgiuveanu</a:t>
            </a:r>
            <a:r>
              <a:rPr lang="ro-RO" sz="3200" b="0" i="0" dirty="0">
                <a:effectLst/>
                <a:latin typeface="Söhne"/>
              </a:rPr>
              <a:t> este prezentată ca o tânără fascinată de cultura și modul de viață francez din perioada Belle </a:t>
            </a:r>
            <a:r>
              <a:rPr lang="ro-RO" sz="3200" b="0" i="0" dirty="0" err="1">
                <a:effectLst/>
                <a:latin typeface="Söhne"/>
              </a:rPr>
              <a:t>Époque</a:t>
            </a:r>
            <a:r>
              <a:rPr lang="ro-RO" sz="3200" b="0" i="0" dirty="0">
                <a:effectLst/>
                <a:latin typeface="Söhne"/>
              </a:rPr>
              <a:t>. Pe lângă lectura gazetelor franceze, Otilia adoptă și alte obiceiuri și trăsături asociate acelei epoci</a:t>
            </a:r>
            <a:r>
              <a:rPr lang="en-US" sz="3200" b="0" i="0" dirty="0">
                <a:effectLst/>
                <a:latin typeface="Söhne"/>
              </a:rPr>
              <a:t>.</a:t>
            </a:r>
            <a:br>
              <a:rPr lang="ro-RO" sz="3200" dirty="0"/>
            </a:br>
            <a:endParaRPr lang="ro-RO" sz="3200" dirty="0"/>
          </a:p>
        </p:txBody>
      </p:sp>
      <p:sp>
        <p:nvSpPr>
          <p:cNvPr id="2" name="Oval 1">
            <a:extLst>
              <a:ext uri="{FF2B5EF4-FFF2-40B4-BE49-F238E27FC236}">
                <a16:creationId xmlns:a16="http://schemas.microsoft.com/office/drawing/2014/main" id="{0DC995D9-D762-CF0B-5D04-B06733F88D7F}"/>
              </a:ext>
            </a:extLst>
          </p:cNvPr>
          <p:cNvSpPr/>
          <p:nvPr/>
        </p:nvSpPr>
        <p:spPr>
          <a:xfrm>
            <a:off x="1088571"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3925336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3539430"/>
          </a:xfrm>
          <a:prstGeom prst="rect">
            <a:avLst/>
          </a:prstGeom>
          <a:noFill/>
        </p:spPr>
        <p:txBody>
          <a:bodyPr wrap="square">
            <a:spAutoFit/>
          </a:bodyPr>
          <a:lstStyle/>
          <a:p>
            <a:pPr algn="l"/>
            <a:r>
              <a:rPr lang="ro-RO" sz="3200" b="1" i="0" dirty="0">
                <a:effectLst/>
                <a:latin typeface="Söhne"/>
              </a:rPr>
              <a:t>Moda și Stilul Vestimentar</a:t>
            </a:r>
            <a:r>
              <a:rPr lang="ro-RO" sz="3200" b="0" i="0" dirty="0">
                <a:effectLst/>
                <a:latin typeface="Söhne"/>
              </a:rPr>
              <a:t>: Otilia este interesată de moda franceză și adoptă unele elemente ale acestui stil în vestimentație. În roman, este descrisă ca purtând haine elegante și sofisticate, care reflectă tendințele din Parisul Belle </a:t>
            </a:r>
            <a:r>
              <a:rPr lang="ro-RO" sz="3200" b="0" i="0" dirty="0" err="1">
                <a:effectLst/>
                <a:latin typeface="Söhne"/>
              </a:rPr>
              <a:t>Époque</a:t>
            </a:r>
            <a:r>
              <a:rPr lang="ro-RO" sz="3200" b="0" i="0" dirty="0">
                <a:effectLst/>
                <a:latin typeface="Söhne"/>
              </a:rPr>
              <a:t>.</a:t>
            </a:r>
          </a:p>
        </p:txBody>
      </p:sp>
      <p:sp>
        <p:nvSpPr>
          <p:cNvPr id="2" name="Oval 1">
            <a:extLst>
              <a:ext uri="{FF2B5EF4-FFF2-40B4-BE49-F238E27FC236}">
                <a16:creationId xmlns:a16="http://schemas.microsoft.com/office/drawing/2014/main" id="{0DC995D9-D762-CF0B-5D04-B06733F88D7F}"/>
              </a:ext>
            </a:extLst>
          </p:cNvPr>
          <p:cNvSpPr/>
          <p:nvPr/>
        </p:nvSpPr>
        <p:spPr>
          <a:xfrm>
            <a:off x="1088571"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3313196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4031873"/>
          </a:xfrm>
          <a:prstGeom prst="rect">
            <a:avLst/>
          </a:prstGeom>
          <a:noFill/>
        </p:spPr>
        <p:txBody>
          <a:bodyPr wrap="square">
            <a:spAutoFit/>
          </a:bodyPr>
          <a:lstStyle/>
          <a:p>
            <a:pPr algn="l"/>
            <a:r>
              <a:rPr lang="ro-RO" sz="3200" b="1" i="0" dirty="0">
                <a:effectLst/>
                <a:latin typeface="Söhne"/>
              </a:rPr>
              <a:t>Gustul pentru Artă și Cultură</a:t>
            </a:r>
            <a:r>
              <a:rPr lang="ro-RO" sz="3200" b="0" i="0" dirty="0">
                <a:effectLst/>
                <a:latin typeface="Söhne"/>
              </a:rPr>
              <a:t>: Otilia își dezvoltă gustul pentru artă și cultură, inspirându-se din creațiile artistice și literare ale Franței din acea perioadă. Ea își dorește să învețe și să se cultive, fiind interesată de operele literare și artistice contemporane din Europa.</a:t>
            </a:r>
          </a:p>
        </p:txBody>
      </p:sp>
      <p:sp>
        <p:nvSpPr>
          <p:cNvPr id="2" name="Oval 1">
            <a:extLst>
              <a:ext uri="{FF2B5EF4-FFF2-40B4-BE49-F238E27FC236}">
                <a16:creationId xmlns:a16="http://schemas.microsoft.com/office/drawing/2014/main" id="{0DC995D9-D762-CF0B-5D04-B06733F88D7F}"/>
              </a:ext>
            </a:extLst>
          </p:cNvPr>
          <p:cNvSpPr/>
          <p:nvPr/>
        </p:nvSpPr>
        <p:spPr>
          <a:xfrm>
            <a:off x="1088571"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1844377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5016758"/>
          </a:xfrm>
          <a:prstGeom prst="rect">
            <a:avLst/>
          </a:prstGeom>
          <a:noFill/>
        </p:spPr>
        <p:txBody>
          <a:bodyPr wrap="square">
            <a:spAutoFit/>
          </a:bodyPr>
          <a:lstStyle/>
          <a:p>
            <a:pPr algn="l"/>
            <a:r>
              <a:rPr lang="ro-RO" sz="3200" b="1" i="0" dirty="0">
                <a:effectLst/>
                <a:latin typeface="Söhne"/>
              </a:rPr>
              <a:t>Viața Socială și Activități de Societate</a:t>
            </a:r>
            <a:r>
              <a:rPr lang="ro-RO" sz="3200" b="0" i="0" dirty="0">
                <a:effectLst/>
                <a:latin typeface="Söhne"/>
              </a:rPr>
              <a:t>: Otilia participă la evenimente sociale și culturale din Bucureștiul epocii, reflectând atmosfera vibrantă a Belle </a:t>
            </a:r>
            <a:r>
              <a:rPr lang="ro-RO" sz="3200" b="0" i="0" dirty="0" err="1">
                <a:effectLst/>
                <a:latin typeface="Söhne"/>
              </a:rPr>
              <a:t>Époque</a:t>
            </a:r>
            <a:r>
              <a:rPr lang="ro-RO" sz="3200" b="0" i="0" dirty="0">
                <a:effectLst/>
                <a:latin typeface="Söhne"/>
              </a:rPr>
              <a:t>. Ea este prezentată ca fiind integrată în cercul social select, frecventând baluri și petreceri, și interacționând cu oameni din diverse medii culturale.</a:t>
            </a:r>
          </a:p>
        </p:txBody>
      </p:sp>
      <p:sp>
        <p:nvSpPr>
          <p:cNvPr id="3" name="Dreptunghi: colțuri rotunjite 2">
            <a:extLst>
              <a:ext uri="{FF2B5EF4-FFF2-40B4-BE49-F238E27FC236}">
                <a16:creationId xmlns:a16="http://schemas.microsoft.com/office/drawing/2014/main" id="{870AE276-2D48-EE7F-6BF1-8B53809DC2B4}"/>
              </a:ext>
            </a:extLst>
          </p:cNvPr>
          <p:cNvSpPr/>
          <p:nvPr/>
        </p:nvSpPr>
        <p:spPr>
          <a:xfrm>
            <a:off x="362856" y="1545255"/>
            <a:ext cx="5312229" cy="3505715"/>
          </a:xfrm>
          <a:prstGeom prst="roundRect">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1581102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5602514" y="1264813"/>
            <a:ext cx="6096000" cy="4524315"/>
          </a:xfrm>
          <a:prstGeom prst="rect">
            <a:avLst/>
          </a:prstGeom>
          <a:noFill/>
        </p:spPr>
        <p:txBody>
          <a:bodyPr wrap="square">
            <a:spAutoFit/>
          </a:bodyPr>
          <a:lstStyle/>
          <a:p>
            <a:pPr algn="l"/>
            <a:r>
              <a:rPr lang="ro-RO" sz="3200" b="1" i="0" dirty="0">
                <a:effectLst/>
                <a:latin typeface="Söhne"/>
              </a:rPr>
              <a:t>Curiozitatea Intelectuală</a:t>
            </a:r>
            <a:r>
              <a:rPr lang="ro-RO" sz="3200" b="0" i="0" dirty="0">
                <a:effectLst/>
                <a:latin typeface="Söhne"/>
              </a:rPr>
              <a:t>: Otilia este deschisă către idei noi și către explorarea unor concepte avansate pentru epocă, fiind influențată de ideile liberale și progresiste care caracterizau societatea franceză din Belle </a:t>
            </a:r>
            <a:r>
              <a:rPr lang="ro-RO" sz="3200" b="0" i="0" dirty="0" err="1">
                <a:effectLst/>
                <a:latin typeface="Söhne"/>
              </a:rPr>
              <a:t>Époque</a:t>
            </a:r>
            <a:r>
              <a:rPr lang="ro-RO" sz="3200" b="0" i="0" dirty="0">
                <a:effectLst/>
                <a:latin typeface="Söhne"/>
              </a:rPr>
              <a:t>.</a:t>
            </a:r>
          </a:p>
          <a:p>
            <a:br>
              <a:rPr lang="ro-RO" sz="3200" dirty="0"/>
            </a:br>
            <a:endParaRPr lang="ro-RO" sz="3200" b="0" i="0" dirty="0">
              <a:effectLst/>
              <a:latin typeface="Söhne"/>
            </a:endParaRPr>
          </a:p>
        </p:txBody>
      </p:sp>
      <p:sp>
        <p:nvSpPr>
          <p:cNvPr id="4" name="Oval 3">
            <a:extLst>
              <a:ext uri="{FF2B5EF4-FFF2-40B4-BE49-F238E27FC236}">
                <a16:creationId xmlns:a16="http://schemas.microsoft.com/office/drawing/2014/main" id="{04DDAB43-360C-AF7B-710A-4C3E8F7F7A82}"/>
              </a:ext>
            </a:extLst>
          </p:cNvPr>
          <p:cNvSpPr/>
          <p:nvPr/>
        </p:nvSpPr>
        <p:spPr>
          <a:xfrm>
            <a:off x="1190171" y="787761"/>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1557979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5602514" y="1264813"/>
            <a:ext cx="6096000" cy="3539430"/>
          </a:xfrm>
          <a:prstGeom prst="rect">
            <a:avLst/>
          </a:prstGeom>
          <a:noFill/>
        </p:spPr>
        <p:txBody>
          <a:bodyPr wrap="square">
            <a:spAutoFit/>
          </a:bodyPr>
          <a:lstStyle/>
          <a:p>
            <a:pPr algn="l"/>
            <a:r>
              <a:rPr lang="ro-RO" sz="3200" b="1" i="0" dirty="0">
                <a:effectLst/>
                <a:latin typeface="Söhne"/>
              </a:rPr>
              <a:t>Independența și Determinarea</a:t>
            </a:r>
            <a:r>
              <a:rPr lang="ro-RO" sz="3200" b="0" i="0" dirty="0">
                <a:effectLst/>
                <a:latin typeface="Söhne"/>
              </a:rPr>
              <a:t>: Inspirată de ideile de emancipare și de progres social asociate cu acea perioadă, Otilia își cultivă o anumită independență și determinare în a-și urmări interesele și aspirațiile personale.</a:t>
            </a:r>
          </a:p>
        </p:txBody>
      </p:sp>
      <p:sp>
        <p:nvSpPr>
          <p:cNvPr id="4" name="Oval 3">
            <a:extLst>
              <a:ext uri="{FF2B5EF4-FFF2-40B4-BE49-F238E27FC236}">
                <a16:creationId xmlns:a16="http://schemas.microsoft.com/office/drawing/2014/main" id="{04DDAB43-360C-AF7B-710A-4C3E8F7F7A82}"/>
              </a:ext>
            </a:extLst>
          </p:cNvPr>
          <p:cNvSpPr/>
          <p:nvPr/>
        </p:nvSpPr>
        <p:spPr>
          <a:xfrm>
            <a:off x="1190171" y="787761"/>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4241749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F9362E17-1B52-1CCF-3855-46C0150A184B}"/>
              </a:ext>
            </a:extLst>
          </p:cNvPr>
          <p:cNvSpPr/>
          <p:nvPr/>
        </p:nvSpPr>
        <p:spPr>
          <a:xfrm>
            <a:off x="-217714" y="-159658"/>
            <a:ext cx="13324114" cy="7678057"/>
          </a:xfrm>
          <a:prstGeom prst="rect">
            <a:avLst/>
          </a:prstGeom>
        </p:spPr>
        <p:style>
          <a:lnRef idx="2">
            <a:schemeClr val="accent1">
              <a:shade val="15%"/>
            </a:schemeClr>
          </a:lnRef>
          <a:fillRef idx="1002">
            <a:schemeClr val="dk1"/>
          </a:fillRef>
          <a:effectRef idx="0">
            <a:schemeClr val="accent1"/>
          </a:effectRef>
          <a:fontRef idx="minor">
            <a:schemeClr val="lt1"/>
          </a:fontRef>
        </p:style>
        <p:txBody>
          <a:bodyPr rtlCol="0" anchor="ctr"/>
          <a:lstStyle/>
          <a:p>
            <a:pPr algn="ctr"/>
            <a:endParaRPr lang="ro-RO"/>
          </a:p>
        </p:txBody>
      </p:sp>
      <p:sp>
        <p:nvSpPr>
          <p:cNvPr id="5" name="CasetăText 4">
            <a:extLst>
              <a:ext uri="{FF2B5EF4-FFF2-40B4-BE49-F238E27FC236}">
                <a16:creationId xmlns:a16="http://schemas.microsoft.com/office/drawing/2014/main" id="{697159C1-7821-F50C-756A-6A1BFECAB59F}"/>
              </a:ext>
            </a:extLst>
          </p:cNvPr>
          <p:cNvSpPr txBox="1"/>
          <p:nvPr/>
        </p:nvSpPr>
        <p:spPr>
          <a:xfrm>
            <a:off x="210457" y="1659285"/>
            <a:ext cx="11771086" cy="3539430"/>
          </a:xfrm>
          <a:prstGeom prst="rect">
            <a:avLst/>
          </a:prstGeom>
          <a:noFill/>
        </p:spPr>
        <p:txBody>
          <a:bodyPr wrap="square">
            <a:spAutoFit/>
          </a:bodyPr>
          <a:lstStyle/>
          <a:p>
            <a:pPr algn="l"/>
            <a:r>
              <a:rPr lang="en-US" sz="3200" b="0" i="0" dirty="0">
                <a:solidFill>
                  <a:schemeClr val="bg1"/>
                </a:solidFill>
                <a:effectLst/>
                <a:latin typeface="Söhne"/>
              </a:rPr>
              <a:t>   </a:t>
            </a:r>
            <a:r>
              <a:rPr lang="ro-RO" sz="3200" b="0" i="0" dirty="0">
                <a:solidFill>
                  <a:schemeClr val="bg1"/>
                </a:solidFill>
                <a:effectLst/>
                <a:latin typeface="Söhne"/>
              </a:rPr>
              <a:t>Aceste trăsături ale lui Otilia </a:t>
            </a:r>
            <a:r>
              <a:rPr lang="ro-RO" sz="3200" b="0" i="0" dirty="0" err="1">
                <a:solidFill>
                  <a:schemeClr val="bg1"/>
                </a:solidFill>
                <a:effectLst/>
                <a:latin typeface="Söhne"/>
              </a:rPr>
              <a:t>Giurgiuveanu</a:t>
            </a:r>
            <a:r>
              <a:rPr lang="ro-RO" sz="3200" b="0" i="0" dirty="0">
                <a:solidFill>
                  <a:schemeClr val="bg1"/>
                </a:solidFill>
                <a:effectLst/>
                <a:latin typeface="Söhne"/>
              </a:rPr>
              <a:t> ilustrează modul în care personajul este modelat de influențele culturale și sociale ale  Belle </a:t>
            </a:r>
            <a:r>
              <a:rPr lang="ro-RO" sz="3200" b="0" i="0" dirty="0" err="1">
                <a:solidFill>
                  <a:schemeClr val="bg1"/>
                </a:solidFill>
                <a:effectLst/>
                <a:latin typeface="Söhne"/>
              </a:rPr>
              <a:t>Époque</a:t>
            </a:r>
            <a:r>
              <a:rPr lang="ro-RO" sz="3200" b="0" i="0" dirty="0">
                <a:solidFill>
                  <a:schemeClr val="bg1"/>
                </a:solidFill>
                <a:effectLst/>
                <a:latin typeface="Söhne"/>
              </a:rPr>
              <a:t>, reflectând o combinație între conservatorismul și modernitatea timpului său. Lectura gazetelor franceze și adoptarea altor obiceiuri franceze marchează interesul și fascinația ei pentru lumea și stilul de viață al acelei perioade pline de efervescență culturală și socială.</a:t>
            </a:r>
          </a:p>
        </p:txBody>
      </p:sp>
    </p:spTree>
    <p:extLst>
      <p:ext uri="{BB962C8B-B14F-4D97-AF65-F5344CB8AC3E}">
        <p14:creationId xmlns:p14="http://schemas.microsoft.com/office/powerpoint/2010/main" val="918986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6" name="Dreptunghi 5">
            <a:extLst>
              <a:ext uri="{FF2B5EF4-FFF2-40B4-BE49-F238E27FC236}">
                <a16:creationId xmlns:a16="http://schemas.microsoft.com/office/drawing/2014/main" id="{F9362E17-1B52-1CCF-3855-46C0150A184B}"/>
              </a:ext>
            </a:extLst>
          </p:cNvPr>
          <p:cNvSpPr/>
          <p:nvPr/>
        </p:nvSpPr>
        <p:spPr>
          <a:xfrm>
            <a:off x="-304800" y="-203200"/>
            <a:ext cx="13324114" cy="7678057"/>
          </a:xfrm>
          <a:prstGeom prst="rect">
            <a:avLst/>
          </a:prstGeom>
        </p:spPr>
        <p:style>
          <a:lnRef idx="2">
            <a:schemeClr val="accent1">
              <a:shade val="15%"/>
            </a:schemeClr>
          </a:lnRef>
          <a:fillRef idx="1002">
            <a:schemeClr val="dk1"/>
          </a:fillRef>
          <a:effectRef idx="0">
            <a:schemeClr val="accent1"/>
          </a:effectRef>
          <a:fontRef idx="minor">
            <a:schemeClr val="lt1"/>
          </a:fontRef>
        </p:style>
        <p:txBody>
          <a:bodyPr rtlCol="0" anchor="ctr"/>
          <a:lstStyle/>
          <a:p>
            <a:pPr algn="ctr"/>
            <a:endParaRPr lang="ro-RO"/>
          </a:p>
        </p:txBody>
      </p:sp>
      <p:sp>
        <p:nvSpPr>
          <p:cNvPr id="3" name="CasetăText 2">
            <a:extLst>
              <a:ext uri="{FF2B5EF4-FFF2-40B4-BE49-F238E27FC236}">
                <a16:creationId xmlns:a16="http://schemas.microsoft.com/office/drawing/2014/main" id="{B6915085-2703-493D-C1A4-C59AD9142901}"/>
              </a:ext>
            </a:extLst>
          </p:cNvPr>
          <p:cNvSpPr txBox="1"/>
          <p:nvPr/>
        </p:nvSpPr>
        <p:spPr>
          <a:xfrm>
            <a:off x="6633031" y="1709792"/>
            <a:ext cx="4818743" cy="4524315"/>
          </a:xfrm>
          <a:prstGeom prst="rect">
            <a:avLst/>
          </a:prstGeom>
          <a:noFill/>
        </p:spPr>
        <p:txBody>
          <a:bodyPr wrap="square">
            <a:spAutoFit/>
          </a:bodyPr>
          <a:lstStyle/>
          <a:p>
            <a:pPr algn="l"/>
            <a:r>
              <a:rPr lang="en-US" sz="3200" b="0" i="0" dirty="0">
                <a:solidFill>
                  <a:schemeClr val="bg1"/>
                </a:solidFill>
                <a:effectLst/>
                <a:latin typeface="Söhne"/>
              </a:rPr>
              <a:t> </a:t>
            </a:r>
            <a:r>
              <a:rPr lang="ro-RO" sz="3200" b="0" i="0" dirty="0">
                <a:solidFill>
                  <a:schemeClr val="bg1"/>
                </a:solidFill>
                <a:effectLst/>
                <a:latin typeface="Söhne"/>
              </a:rPr>
              <a:t>În concluzie, La Belle </a:t>
            </a:r>
            <a:r>
              <a:rPr lang="ro-RO" sz="3200" b="0" i="0" dirty="0" err="1">
                <a:solidFill>
                  <a:schemeClr val="bg1"/>
                </a:solidFill>
                <a:effectLst/>
                <a:latin typeface="Söhne"/>
              </a:rPr>
              <a:t>Époque</a:t>
            </a:r>
            <a:r>
              <a:rPr lang="ro-RO" sz="3200" b="0" i="0" dirty="0">
                <a:solidFill>
                  <a:schemeClr val="bg1"/>
                </a:solidFill>
                <a:effectLst/>
                <a:latin typeface="Söhne"/>
              </a:rPr>
              <a:t> a avut un rol semnificativ în configurarea modernizării și identității naționale a României și a lăsat </a:t>
            </a:r>
            <a:r>
              <a:rPr lang="en-US" sz="3200" dirty="0">
                <a:solidFill>
                  <a:schemeClr val="bg1"/>
                </a:solidFill>
                <a:latin typeface="Söhne"/>
              </a:rPr>
              <a:t>o</a:t>
            </a:r>
            <a:r>
              <a:rPr lang="ro-RO" sz="3200" b="0" i="0" dirty="0">
                <a:solidFill>
                  <a:schemeClr val="bg1"/>
                </a:solidFill>
                <a:effectLst/>
                <a:latin typeface="Söhne"/>
              </a:rPr>
              <a:t> moștenire cultural</a:t>
            </a:r>
            <a:r>
              <a:rPr lang="en-US" sz="3200" b="0" i="0" dirty="0">
                <a:solidFill>
                  <a:schemeClr val="bg1"/>
                </a:solidFill>
                <a:effectLst/>
                <a:latin typeface="Söhne"/>
              </a:rPr>
              <a:t>a</a:t>
            </a:r>
            <a:r>
              <a:rPr lang="ro-RO" sz="3200" b="0" i="0" dirty="0">
                <a:solidFill>
                  <a:schemeClr val="bg1"/>
                </a:solidFill>
                <a:effectLst/>
                <a:latin typeface="Söhne"/>
              </a:rPr>
              <a:t> și arhitectural</a:t>
            </a:r>
            <a:r>
              <a:rPr lang="en-US" sz="3200" b="0" i="0" dirty="0">
                <a:solidFill>
                  <a:schemeClr val="bg1"/>
                </a:solidFill>
                <a:effectLst/>
                <a:latin typeface="Söhne"/>
              </a:rPr>
              <a:t>a</a:t>
            </a:r>
            <a:r>
              <a:rPr lang="ro-RO" sz="3200" b="0" i="0" dirty="0">
                <a:solidFill>
                  <a:schemeClr val="bg1"/>
                </a:solidFill>
                <a:effectLst/>
                <a:latin typeface="Söhne"/>
              </a:rPr>
              <a:t> impresionant</a:t>
            </a:r>
            <a:r>
              <a:rPr lang="en-US" sz="3200" b="0" i="0" dirty="0">
                <a:solidFill>
                  <a:schemeClr val="bg1"/>
                </a:solidFill>
                <a:effectLst/>
                <a:latin typeface="Söhne"/>
              </a:rPr>
              <a:t>a</a:t>
            </a:r>
            <a:r>
              <a:rPr lang="ro-RO" sz="3200" b="0" i="0" dirty="0">
                <a:solidFill>
                  <a:schemeClr val="bg1"/>
                </a:solidFill>
                <a:effectLst/>
                <a:latin typeface="Söhne"/>
              </a:rPr>
              <a:t> care este încă vizibil</a:t>
            </a:r>
            <a:r>
              <a:rPr lang="en-US" sz="3200" b="0" i="0" dirty="0">
                <a:solidFill>
                  <a:schemeClr val="bg1"/>
                </a:solidFill>
                <a:effectLst/>
                <a:latin typeface="Söhne"/>
              </a:rPr>
              <a:t>a</a:t>
            </a:r>
            <a:r>
              <a:rPr lang="ro-RO" sz="3200" b="0" i="0" dirty="0">
                <a:solidFill>
                  <a:schemeClr val="bg1"/>
                </a:solidFill>
                <a:effectLst/>
                <a:latin typeface="Söhne"/>
              </a:rPr>
              <a:t> în țară astăzi.</a:t>
            </a:r>
          </a:p>
        </p:txBody>
      </p:sp>
      <p:sp>
        <p:nvSpPr>
          <p:cNvPr id="5" name="CasetăText 4">
            <a:extLst>
              <a:ext uri="{FF2B5EF4-FFF2-40B4-BE49-F238E27FC236}">
                <a16:creationId xmlns:a16="http://schemas.microsoft.com/office/drawing/2014/main" id="{697159C1-7821-F50C-756A-6A1BFECAB59F}"/>
              </a:ext>
            </a:extLst>
          </p:cNvPr>
          <p:cNvSpPr txBox="1"/>
          <p:nvPr/>
        </p:nvSpPr>
        <p:spPr>
          <a:xfrm>
            <a:off x="261257" y="1715595"/>
            <a:ext cx="5297714" cy="4524315"/>
          </a:xfrm>
          <a:prstGeom prst="rect">
            <a:avLst/>
          </a:prstGeom>
          <a:noFill/>
        </p:spPr>
        <p:txBody>
          <a:bodyPr wrap="square">
            <a:spAutoFit/>
          </a:bodyPr>
          <a:lstStyle/>
          <a:p>
            <a:pPr algn="l"/>
            <a:r>
              <a:rPr lang="en-US" sz="3200" b="0" i="0" dirty="0">
                <a:solidFill>
                  <a:schemeClr val="bg1"/>
                </a:solidFill>
                <a:effectLst/>
                <a:latin typeface="Söhne"/>
              </a:rPr>
              <a:t> </a:t>
            </a:r>
            <a:r>
              <a:rPr lang="ro-RO" sz="3200" b="0" i="0" dirty="0">
                <a:solidFill>
                  <a:schemeClr val="bg1"/>
                </a:solidFill>
                <a:effectLst/>
                <a:latin typeface="Söhne"/>
              </a:rPr>
              <a:t>Deși La Belle </a:t>
            </a:r>
            <a:r>
              <a:rPr lang="ro-RO" sz="3200" b="0" i="0" dirty="0" err="1">
                <a:solidFill>
                  <a:schemeClr val="bg1"/>
                </a:solidFill>
                <a:effectLst/>
                <a:latin typeface="Söhne"/>
              </a:rPr>
              <a:t>Époque</a:t>
            </a:r>
            <a:r>
              <a:rPr lang="ro-RO" sz="3200" b="0" i="0" dirty="0">
                <a:solidFill>
                  <a:schemeClr val="bg1"/>
                </a:solidFill>
                <a:effectLst/>
                <a:latin typeface="Söhne"/>
              </a:rPr>
              <a:t> în România a fost o perioadă de progres și înflorire, ea a fost, de asemenea, marcată de inegalități sociale și conflicte politice, inclusiv tensiuni etnice în contextul diversității etnice a populației românești din acea vreme.</a:t>
            </a:r>
          </a:p>
        </p:txBody>
      </p:sp>
    </p:spTree>
    <p:extLst>
      <p:ext uri="{BB962C8B-B14F-4D97-AF65-F5344CB8AC3E}">
        <p14:creationId xmlns:p14="http://schemas.microsoft.com/office/powerpoint/2010/main" val="3843848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ine 2" descr="Empty seats in a movie theater">
            <a:extLst>
              <a:ext uri="{FF2B5EF4-FFF2-40B4-BE49-F238E27FC236}">
                <a16:creationId xmlns:a16="http://schemas.microsoft.com/office/drawing/2014/main" id="{0373BFC8-8F2B-1E02-EB9A-B395BA81A57A}"/>
              </a:ext>
            </a:extLst>
          </p:cNvPr>
          <p:cNvPicPr>
            <a:picLocks noChangeAspect="1"/>
          </p:cNvPicPr>
          <p:nvPr/>
        </p:nvPicPr>
        <p:blipFill rotWithShape="1">
          <a:blip r:embed="rId4">
            <a:extLst>
              <a:ext uri="{28A0092B-C50C-407E-A947-70E740481C1C}">
                <a14:useLocalDpi xmlns:a14="http://schemas.microsoft.com/office/drawing/2010/main" val="0"/>
              </a:ext>
            </a:extLst>
          </a:blip>
          <a:srcRect t="6.99%" b="8.639%"/>
          <a:stretch/>
        </p:blipFill>
        <p:spPr>
          <a:xfrm>
            <a:off x="20" y="10"/>
            <a:ext cx="12191980" cy="6866290"/>
          </a:xfrm>
          <a:prstGeom prst="rect">
            <a:avLst/>
          </a:prstGeom>
        </p:spPr>
      </p:pic>
      <p:pic>
        <p:nvPicPr>
          <p:cNvPr id="7" name="Imagine 6" title="Air Bubbles In The Underwater">
            <a:hlinkClick r:id="" action="ppaction://media"/>
            <a:extLst>
              <a:ext uri="{FF2B5EF4-FFF2-40B4-BE49-F238E27FC236}">
                <a16:creationId xmlns:a16="http://schemas.microsoft.com/office/drawing/2014/main" id="{9400008C-97DD-3196-C450-8A878ADD3FF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1.43%" t="23.615%" r="36.367%" b="54.964%"/>
          <a:stretch>
            <a:fillRect/>
          </a:stretch>
        </p:blipFill>
        <p:spPr>
          <a:xfrm>
            <a:off x="4327425" y="977040"/>
            <a:ext cx="3258047" cy="752019"/>
          </a:xfrm>
          <a:custGeom>
            <a:avLst/>
            <a:gdLst/>
            <a:ahLst/>
            <a:cxnLst/>
            <a:rect l="l" t="t" r="r" b="b"/>
            <a:pathLst>
              <a:path w="3258047" h="752019">
                <a:moveTo>
                  <a:pt x="3190028" y="611628"/>
                </a:moveTo>
                <a:cubicBezTo>
                  <a:pt x="3209618" y="611628"/>
                  <a:pt x="3225852" y="617976"/>
                  <a:pt x="3238730" y="630673"/>
                </a:cubicBezTo>
                <a:cubicBezTo>
                  <a:pt x="3251608" y="643370"/>
                  <a:pt x="3258047" y="659513"/>
                  <a:pt x="3258047" y="679102"/>
                </a:cubicBezTo>
                <a:cubicBezTo>
                  <a:pt x="3258047" y="698329"/>
                  <a:pt x="3251608" y="714563"/>
                  <a:pt x="3238730" y="727804"/>
                </a:cubicBezTo>
                <a:cubicBezTo>
                  <a:pt x="3225852" y="741045"/>
                  <a:pt x="3209618" y="747666"/>
                  <a:pt x="3190028" y="747666"/>
                </a:cubicBezTo>
                <a:cubicBezTo>
                  <a:pt x="3169713" y="747666"/>
                  <a:pt x="3152935" y="741045"/>
                  <a:pt x="3139694" y="727804"/>
                </a:cubicBezTo>
                <a:cubicBezTo>
                  <a:pt x="3126453" y="714563"/>
                  <a:pt x="3119833" y="698329"/>
                  <a:pt x="3119833" y="679102"/>
                </a:cubicBezTo>
                <a:cubicBezTo>
                  <a:pt x="3119833" y="659513"/>
                  <a:pt x="3126453" y="643370"/>
                  <a:pt x="3139694" y="630673"/>
                </a:cubicBezTo>
                <a:cubicBezTo>
                  <a:pt x="3152935" y="617976"/>
                  <a:pt x="3169713" y="611628"/>
                  <a:pt x="3190028" y="611628"/>
                </a:cubicBezTo>
                <a:close/>
                <a:moveTo>
                  <a:pt x="1320617" y="484296"/>
                </a:moveTo>
                <a:cubicBezTo>
                  <a:pt x="1224120" y="485384"/>
                  <a:pt x="1154922" y="494453"/>
                  <a:pt x="1113023" y="511503"/>
                </a:cubicBezTo>
                <a:cubicBezTo>
                  <a:pt x="1071123" y="528553"/>
                  <a:pt x="1050173" y="556487"/>
                  <a:pt x="1050173" y="595303"/>
                </a:cubicBezTo>
                <a:cubicBezTo>
                  <a:pt x="1050173" y="621785"/>
                  <a:pt x="1058607" y="642916"/>
                  <a:pt x="1075476" y="658697"/>
                </a:cubicBezTo>
                <a:cubicBezTo>
                  <a:pt x="1092345" y="674477"/>
                  <a:pt x="1117104" y="682367"/>
                  <a:pt x="1149753" y="682367"/>
                </a:cubicBezTo>
                <a:cubicBezTo>
                  <a:pt x="1186030" y="682367"/>
                  <a:pt x="1218679" y="673842"/>
                  <a:pt x="1247700" y="656792"/>
                </a:cubicBezTo>
                <a:cubicBezTo>
                  <a:pt x="1276722" y="639742"/>
                  <a:pt x="1301027" y="618157"/>
                  <a:pt x="1320617" y="592038"/>
                </a:cubicBezTo>
                <a:close/>
                <a:moveTo>
                  <a:pt x="2484653" y="212219"/>
                </a:moveTo>
                <a:lnTo>
                  <a:pt x="2575526" y="212219"/>
                </a:lnTo>
                <a:lnTo>
                  <a:pt x="2575526" y="742224"/>
                </a:lnTo>
                <a:lnTo>
                  <a:pt x="2484653" y="742224"/>
                </a:lnTo>
                <a:close/>
                <a:moveTo>
                  <a:pt x="1833897" y="205689"/>
                </a:moveTo>
                <a:lnTo>
                  <a:pt x="1844780" y="205689"/>
                </a:lnTo>
                <a:lnTo>
                  <a:pt x="1844780" y="288945"/>
                </a:lnTo>
                <a:lnTo>
                  <a:pt x="1832265" y="288945"/>
                </a:lnTo>
                <a:cubicBezTo>
                  <a:pt x="1805783" y="288945"/>
                  <a:pt x="1782565" y="292391"/>
                  <a:pt x="1762613" y="299284"/>
                </a:cubicBezTo>
                <a:cubicBezTo>
                  <a:pt x="1742661" y="306176"/>
                  <a:pt x="1725248" y="315699"/>
                  <a:pt x="1710375" y="327852"/>
                </a:cubicBezTo>
                <a:cubicBezTo>
                  <a:pt x="1695501" y="340004"/>
                  <a:pt x="1682260" y="354062"/>
                  <a:pt x="1670651" y="370024"/>
                </a:cubicBezTo>
                <a:lnTo>
                  <a:pt x="1670651" y="742224"/>
                </a:lnTo>
                <a:lnTo>
                  <a:pt x="1579778" y="742224"/>
                </a:lnTo>
                <a:lnTo>
                  <a:pt x="1579778" y="212219"/>
                </a:lnTo>
                <a:lnTo>
                  <a:pt x="1665210" y="212219"/>
                </a:lnTo>
                <a:lnTo>
                  <a:pt x="1668475" y="302549"/>
                </a:lnTo>
                <a:cubicBezTo>
                  <a:pt x="1683348" y="274978"/>
                  <a:pt x="1704026" y="251942"/>
                  <a:pt x="1730508" y="233441"/>
                </a:cubicBezTo>
                <a:cubicBezTo>
                  <a:pt x="1756990" y="214940"/>
                  <a:pt x="1791453" y="205689"/>
                  <a:pt x="1833897" y="205689"/>
                </a:cubicBezTo>
                <a:close/>
                <a:moveTo>
                  <a:pt x="2123475" y="202969"/>
                </a:moveTo>
                <a:cubicBezTo>
                  <a:pt x="2151408" y="202969"/>
                  <a:pt x="2177618" y="206234"/>
                  <a:pt x="2202105" y="212763"/>
                </a:cubicBezTo>
                <a:cubicBezTo>
                  <a:pt x="2226592" y="219293"/>
                  <a:pt x="2248177" y="229451"/>
                  <a:pt x="2266859" y="243236"/>
                </a:cubicBezTo>
                <a:cubicBezTo>
                  <a:pt x="2285542" y="257021"/>
                  <a:pt x="2300325" y="274797"/>
                  <a:pt x="2311208" y="296563"/>
                </a:cubicBezTo>
                <a:cubicBezTo>
                  <a:pt x="2322091" y="318329"/>
                  <a:pt x="2327532" y="344448"/>
                  <a:pt x="2327532" y="374921"/>
                </a:cubicBezTo>
                <a:lnTo>
                  <a:pt x="2239380" y="374921"/>
                </a:lnTo>
                <a:cubicBezTo>
                  <a:pt x="2239380" y="337193"/>
                  <a:pt x="2228133" y="310530"/>
                  <a:pt x="2205642" y="294931"/>
                </a:cubicBezTo>
                <a:cubicBezTo>
                  <a:pt x="2183150" y="279331"/>
                  <a:pt x="2155761" y="271532"/>
                  <a:pt x="2123475" y="271532"/>
                </a:cubicBezTo>
                <a:cubicBezTo>
                  <a:pt x="2090826" y="271532"/>
                  <a:pt x="2064344" y="277336"/>
                  <a:pt x="2044029" y="288945"/>
                </a:cubicBezTo>
                <a:cubicBezTo>
                  <a:pt x="2023713" y="300553"/>
                  <a:pt x="2013556" y="318692"/>
                  <a:pt x="2013556" y="343360"/>
                </a:cubicBezTo>
                <a:cubicBezTo>
                  <a:pt x="2013556" y="357508"/>
                  <a:pt x="2018091" y="369479"/>
                  <a:pt x="2027160" y="379274"/>
                </a:cubicBezTo>
                <a:cubicBezTo>
                  <a:pt x="2036229" y="389069"/>
                  <a:pt x="2051465" y="397866"/>
                  <a:pt x="2072869" y="405666"/>
                </a:cubicBezTo>
                <a:cubicBezTo>
                  <a:pt x="2094272" y="413465"/>
                  <a:pt x="2123112" y="421718"/>
                  <a:pt x="2159389" y="430425"/>
                </a:cubicBezTo>
                <a:cubicBezTo>
                  <a:pt x="2198931" y="439856"/>
                  <a:pt x="2232124" y="451102"/>
                  <a:pt x="2258969" y="464162"/>
                </a:cubicBezTo>
                <a:cubicBezTo>
                  <a:pt x="2285814" y="477222"/>
                  <a:pt x="2306038" y="494000"/>
                  <a:pt x="2319642" y="514496"/>
                </a:cubicBezTo>
                <a:cubicBezTo>
                  <a:pt x="2333246" y="534993"/>
                  <a:pt x="2340048" y="561203"/>
                  <a:pt x="2340048" y="593126"/>
                </a:cubicBezTo>
                <a:cubicBezTo>
                  <a:pt x="2340048" y="620697"/>
                  <a:pt x="2334697" y="644549"/>
                  <a:pt x="2323995" y="664682"/>
                </a:cubicBezTo>
                <a:cubicBezTo>
                  <a:pt x="2313293" y="684816"/>
                  <a:pt x="2298420" y="701322"/>
                  <a:pt x="2279375" y="714200"/>
                </a:cubicBezTo>
                <a:cubicBezTo>
                  <a:pt x="2260329" y="727079"/>
                  <a:pt x="2238019" y="736601"/>
                  <a:pt x="2212444" y="742768"/>
                </a:cubicBezTo>
                <a:cubicBezTo>
                  <a:pt x="2186869" y="748935"/>
                  <a:pt x="2159208" y="752019"/>
                  <a:pt x="2129461" y="752019"/>
                </a:cubicBezTo>
                <a:cubicBezTo>
                  <a:pt x="2099713" y="752019"/>
                  <a:pt x="2071508" y="748754"/>
                  <a:pt x="2044845" y="742224"/>
                </a:cubicBezTo>
                <a:cubicBezTo>
                  <a:pt x="2018181" y="735694"/>
                  <a:pt x="1994692" y="725355"/>
                  <a:pt x="1974377" y="711207"/>
                </a:cubicBezTo>
                <a:cubicBezTo>
                  <a:pt x="1954062" y="697059"/>
                  <a:pt x="1938191" y="678468"/>
                  <a:pt x="1926764" y="655432"/>
                </a:cubicBezTo>
                <a:cubicBezTo>
                  <a:pt x="1915336" y="632396"/>
                  <a:pt x="1909623" y="604553"/>
                  <a:pt x="1909623" y="571904"/>
                </a:cubicBezTo>
                <a:lnTo>
                  <a:pt x="1997231" y="571904"/>
                </a:lnTo>
                <a:cubicBezTo>
                  <a:pt x="1997231" y="613260"/>
                  <a:pt x="2010019" y="642372"/>
                  <a:pt x="2035594" y="659241"/>
                </a:cubicBezTo>
                <a:cubicBezTo>
                  <a:pt x="2061169" y="676110"/>
                  <a:pt x="2093184" y="684544"/>
                  <a:pt x="2131637" y="684544"/>
                </a:cubicBezTo>
                <a:cubicBezTo>
                  <a:pt x="2166100" y="684544"/>
                  <a:pt x="2194487" y="677923"/>
                  <a:pt x="2216797" y="664682"/>
                </a:cubicBezTo>
                <a:cubicBezTo>
                  <a:pt x="2239107" y="651441"/>
                  <a:pt x="2250263" y="629585"/>
                  <a:pt x="2250263" y="599112"/>
                </a:cubicBezTo>
                <a:cubicBezTo>
                  <a:pt x="2250263" y="572993"/>
                  <a:pt x="2240196" y="553584"/>
                  <a:pt x="2220062" y="540888"/>
                </a:cubicBezTo>
                <a:cubicBezTo>
                  <a:pt x="2199928" y="528191"/>
                  <a:pt x="2164468" y="515857"/>
                  <a:pt x="2113680" y="503885"/>
                </a:cubicBezTo>
                <a:cubicBezTo>
                  <a:pt x="2072324" y="494090"/>
                  <a:pt x="2037499" y="482754"/>
                  <a:pt x="2009203" y="469876"/>
                </a:cubicBezTo>
                <a:cubicBezTo>
                  <a:pt x="1980907" y="456997"/>
                  <a:pt x="1959685" y="440673"/>
                  <a:pt x="1945537" y="420902"/>
                </a:cubicBezTo>
                <a:cubicBezTo>
                  <a:pt x="1931389" y="401131"/>
                  <a:pt x="1924315" y="376191"/>
                  <a:pt x="1924315" y="346081"/>
                </a:cubicBezTo>
                <a:cubicBezTo>
                  <a:pt x="1924315" y="322501"/>
                  <a:pt x="1929303" y="301732"/>
                  <a:pt x="1939279" y="283775"/>
                </a:cubicBezTo>
                <a:cubicBezTo>
                  <a:pt x="1949255" y="265818"/>
                  <a:pt x="1963222" y="250854"/>
                  <a:pt x="1981179" y="238883"/>
                </a:cubicBezTo>
                <a:cubicBezTo>
                  <a:pt x="1999136" y="226911"/>
                  <a:pt x="2020267" y="217933"/>
                  <a:pt x="2044573" y="211947"/>
                </a:cubicBezTo>
                <a:cubicBezTo>
                  <a:pt x="2068878" y="205961"/>
                  <a:pt x="2095179" y="202969"/>
                  <a:pt x="2123475" y="202969"/>
                </a:cubicBezTo>
                <a:close/>
                <a:moveTo>
                  <a:pt x="1201992" y="202969"/>
                </a:moveTo>
                <a:cubicBezTo>
                  <a:pt x="1229199" y="202969"/>
                  <a:pt x="1255228" y="205508"/>
                  <a:pt x="1280078" y="210587"/>
                </a:cubicBezTo>
                <a:cubicBezTo>
                  <a:pt x="1304927" y="215666"/>
                  <a:pt x="1327237" y="224916"/>
                  <a:pt x="1347008" y="238339"/>
                </a:cubicBezTo>
                <a:cubicBezTo>
                  <a:pt x="1366779" y="251761"/>
                  <a:pt x="1382469" y="270534"/>
                  <a:pt x="1394078" y="294658"/>
                </a:cubicBezTo>
                <a:cubicBezTo>
                  <a:pt x="1405686" y="318783"/>
                  <a:pt x="1411490" y="349890"/>
                  <a:pt x="1411490" y="387981"/>
                </a:cubicBezTo>
                <a:lnTo>
                  <a:pt x="1411490" y="742224"/>
                </a:lnTo>
                <a:lnTo>
                  <a:pt x="1326603" y="742224"/>
                </a:lnTo>
                <a:lnTo>
                  <a:pt x="1322794" y="661690"/>
                </a:lnTo>
                <a:cubicBezTo>
                  <a:pt x="1298488" y="688897"/>
                  <a:pt x="1270283" y="710754"/>
                  <a:pt x="1238178" y="727260"/>
                </a:cubicBezTo>
                <a:cubicBezTo>
                  <a:pt x="1206073" y="743766"/>
                  <a:pt x="1168617" y="752019"/>
                  <a:pt x="1125810" y="752019"/>
                </a:cubicBezTo>
                <a:cubicBezTo>
                  <a:pt x="1095338" y="752019"/>
                  <a:pt x="1067495" y="746215"/>
                  <a:pt x="1042283" y="734606"/>
                </a:cubicBezTo>
                <a:cubicBezTo>
                  <a:pt x="1017070" y="722997"/>
                  <a:pt x="996937" y="705857"/>
                  <a:pt x="981882" y="683184"/>
                </a:cubicBezTo>
                <a:cubicBezTo>
                  <a:pt x="966827" y="660510"/>
                  <a:pt x="959299" y="632487"/>
                  <a:pt x="959299" y="599112"/>
                </a:cubicBezTo>
                <a:cubicBezTo>
                  <a:pt x="959299" y="551589"/>
                  <a:pt x="974173" y="515494"/>
                  <a:pt x="1003920" y="490826"/>
                </a:cubicBezTo>
                <a:cubicBezTo>
                  <a:pt x="1033667" y="466157"/>
                  <a:pt x="1075748" y="449379"/>
                  <a:pt x="1130163" y="440491"/>
                </a:cubicBezTo>
                <a:cubicBezTo>
                  <a:pt x="1184579" y="431604"/>
                  <a:pt x="1248245" y="426797"/>
                  <a:pt x="1321161" y="426071"/>
                </a:cubicBezTo>
                <a:lnTo>
                  <a:pt x="1321161" y="389069"/>
                </a:lnTo>
                <a:cubicBezTo>
                  <a:pt x="1321161" y="343723"/>
                  <a:pt x="1309915" y="312615"/>
                  <a:pt x="1287424" y="295747"/>
                </a:cubicBezTo>
                <a:cubicBezTo>
                  <a:pt x="1264932" y="278878"/>
                  <a:pt x="1236455" y="270444"/>
                  <a:pt x="1201992" y="270444"/>
                </a:cubicBezTo>
                <a:cubicBezTo>
                  <a:pt x="1165352" y="270444"/>
                  <a:pt x="1134517" y="279694"/>
                  <a:pt x="1109486" y="298195"/>
                </a:cubicBezTo>
                <a:cubicBezTo>
                  <a:pt x="1084455" y="316697"/>
                  <a:pt x="1071939" y="345900"/>
                  <a:pt x="1071939" y="385804"/>
                </a:cubicBezTo>
                <a:lnTo>
                  <a:pt x="983786" y="385804"/>
                </a:lnTo>
                <a:cubicBezTo>
                  <a:pt x="983786" y="342272"/>
                  <a:pt x="993128" y="307083"/>
                  <a:pt x="1011810" y="280238"/>
                </a:cubicBezTo>
                <a:cubicBezTo>
                  <a:pt x="1030493" y="253393"/>
                  <a:pt x="1056249" y="233804"/>
                  <a:pt x="1089080" y="221470"/>
                </a:cubicBezTo>
                <a:cubicBezTo>
                  <a:pt x="1121910" y="209136"/>
                  <a:pt x="1159548" y="202969"/>
                  <a:pt x="1201992" y="202969"/>
                </a:cubicBezTo>
                <a:close/>
                <a:moveTo>
                  <a:pt x="2769854" y="90873"/>
                </a:moveTo>
                <a:lnTo>
                  <a:pt x="2860183" y="90873"/>
                </a:lnTo>
                <a:lnTo>
                  <a:pt x="2860183" y="212219"/>
                </a:lnTo>
                <a:lnTo>
                  <a:pt x="2990780" y="212219"/>
                </a:lnTo>
                <a:lnTo>
                  <a:pt x="2990780" y="285680"/>
                </a:lnTo>
                <a:lnTo>
                  <a:pt x="2860183" y="285680"/>
                </a:lnTo>
                <a:lnTo>
                  <a:pt x="2860183" y="566463"/>
                </a:lnTo>
                <a:cubicBezTo>
                  <a:pt x="2860183" y="599475"/>
                  <a:pt x="2864446" y="624778"/>
                  <a:pt x="2872971" y="642372"/>
                </a:cubicBezTo>
                <a:cubicBezTo>
                  <a:pt x="2881496" y="659966"/>
                  <a:pt x="2901902" y="668763"/>
                  <a:pt x="2934188" y="668763"/>
                </a:cubicBezTo>
                <a:lnTo>
                  <a:pt x="2991868" y="668763"/>
                </a:lnTo>
                <a:lnTo>
                  <a:pt x="2991868" y="742224"/>
                </a:lnTo>
                <a:lnTo>
                  <a:pt x="2928202" y="742224"/>
                </a:lnTo>
                <a:cubicBezTo>
                  <a:pt x="2885396" y="742224"/>
                  <a:pt x="2852565" y="735422"/>
                  <a:pt x="2829711" y="721818"/>
                </a:cubicBezTo>
                <a:cubicBezTo>
                  <a:pt x="2806856" y="708215"/>
                  <a:pt x="2791167" y="688625"/>
                  <a:pt x="2782642" y="663050"/>
                </a:cubicBezTo>
                <a:cubicBezTo>
                  <a:pt x="2774117" y="637475"/>
                  <a:pt x="2769854" y="606730"/>
                  <a:pt x="2769854" y="570816"/>
                </a:cubicBezTo>
                <a:lnTo>
                  <a:pt x="2769854" y="285680"/>
                </a:lnTo>
                <a:lnTo>
                  <a:pt x="2681157" y="285680"/>
                </a:lnTo>
                <a:lnTo>
                  <a:pt x="2681157" y="212219"/>
                </a:lnTo>
                <a:lnTo>
                  <a:pt x="2769854" y="212219"/>
                </a:lnTo>
                <a:close/>
                <a:moveTo>
                  <a:pt x="3142143" y="9794"/>
                </a:moveTo>
                <a:lnTo>
                  <a:pt x="3237370" y="9794"/>
                </a:lnTo>
                <a:lnTo>
                  <a:pt x="3237370" y="214940"/>
                </a:lnTo>
                <a:cubicBezTo>
                  <a:pt x="3237370" y="268267"/>
                  <a:pt x="3235284" y="321594"/>
                  <a:pt x="3231112" y="374921"/>
                </a:cubicBezTo>
                <a:cubicBezTo>
                  <a:pt x="3226940" y="428248"/>
                  <a:pt x="3221771" y="475771"/>
                  <a:pt x="3215604" y="517489"/>
                </a:cubicBezTo>
                <a:lnTo>
                  <a:pt x="3163365" y="517489"/>
                </a:lnTo>
                <a:cubicBezTo>
                  <a:pt x="3157561" y="475408"/>
                  <a:pt x="3152572" y="427795"/>
                  <a:pt x="3148401" y="374649"/>
                </a:cubicBezTo>
                <a:cubicBezTo>
                  <a:pt x="3144229" y="321503"/>
                  <a:pt x="3142143" y="268267"/>
                  <a:pt x="3142143" y="214940"/>
                </a:cubicBezTo>
                <a:close/>
                <a:moveTo>
                  <a:pt x="851753" y="9794"/>
                </a:moveTo>
                <a:lnTo>
                  <a:pt x="906712" y="9794"/>
                </a:lnTo>
                <a:lnTo>
                  <a:pt x="906712" y="81078"/>
                </a:lnTo>
                <a:lnTo>
                  <a:pt x="857738" y="81078"/>
                </a:lnTo>
                <a:cubicBezTo>
                  <a:pt x="825452" y="81078"/>
                  <a:pt x="805046" y="89785"/>
                  <a:pt x="796521" y="107198"/>
                </a:cubicBezTo>
                <a:cubicBezTo>
                  <a:pt x="787996" y="124611"/>
                  <a:pt x="783733" y="149823"/>
                  <a:pt x="783733" y="182835"/>
                </a:cubicBezTo>
                <a:lnTo>
                  <a:pt x="783733" y="212219"/>
                </a:lnTo>
                <a:lnTo>
                  <a:pt x="907256" y="212219"/>
                </a:lnTo>
                <a:lnTo>
                  <a:pt x="907256" y="285680"/>
                </a:lnTo>
                <a:lnTo>
                  <a:pt x="783733" y="285680"/>
                </a:lnTo>
                <a:lnTo>
                  <a:pt x="783733" y="742224"/>
                </a:lnTo>
                <a:lnTo>
                  <a:pt x="693404" y="742224"/>
                </a:lnTo>
                <a:lnTo>
                  <a:pt x="693404" y="285680"/>
                </a:lnTo>
                <a:lnTo>
                  <a:pt x="604707" y="285680"/>
                </a:lnTo>
                <a:lnTo>
                  <a:pt x="604707" y="212219"/>
                </a:lnTo>
                <a:lnTo>
                  <a:pt x="693404" y="212219"/>
                </a:lnTo>
                <a:lnTo>
                  <a:pt x="693404" y="181747"/>
                </a:lnTo>
                <a:cubicBezTo>
                  <a:pt x="693404" y="154902"/>
                  <a:pt x="695671" y="130778"/>
                  <a:pt x="700206" y="109374"/>
                </a:cubicBezTo>
                <a:cubicBezTo>
                  <a:pt x="704741" y="87971"/>
                  <a:pt x="712722" y="69923"/>
                  <a:pt x="724149" y="55231"/>
                </a:cubicBezTo>
                <a:cubicBezTo>
                  <a:pt x="735576" y="40539"/>
                  <a:pt x="751538" y="29293"/>
                  <a:pt x="772034" y="21494"/>
                </a:cubicBezTo>
                <a:cubicBezTo>
                  <a:pt x="792531" y="13694"/>
                  <a:pt x="819103" y="9794"/>
                  <a:pt x="851753" y="9794"/>
                </a:cubicBezTo>
                <a:close/>
                <a:moveTo>
                  <a:pt x="2529817" y="7074"/>
                </a:moveTo>
                <a:cubicBezTo>
                  <a:pt x="2546868" y="7074"/>
                  <a:pt x="2560653" y="12062"/>
                  <a:pt x="2571173" y="22038"/>
                </a:cubicBezTo>
                <a:cubicBezTo>
                  <a:pt x="2581693" y="32014"/>
                  <a:pt x="2586954" y="44620"/>
                  <a:pt x="2586954" y="59856"/>
                </a:cubicBezTo>
                <a:cubicBezTo>
                  <a:pt x="2586954" y="75093"/>
                  <a:pt x="2581693" y="87699"/>
                  <a:pt x="2571173" y="97675"/>
                </a:cubicBezTo>
                <a:cubicBezTo>
                  <a:pt x="2560653" y="107651"/>
                  <a:pt x="2546868" y="112639"/>
                  <a:pt x="2529817" y="112639"/>
                </a:cubicBezTo>
                <a:cubicBezTo>
                  <a:pt x="2512767" y="112639"/>
                  <a:pt x="2499073" y="107651"/>
                  <a:pt x="2488734" y="97675"/>
                </a:cubicBezTo>
                <a:cubicBezTo>
                  <a:pt x="2478395" y="87699"/>
                  <a:pt x="2473226" y="75093"/>
                  <a:pt x="2473226" y="59856"/>
                </a:cubicBezTo>
                <a:cubicBezTo>
                  <a:pt x="2473226" y="44620"/>
                  <a:pt x="2478395" y="32014"/>
                  <a:pt x="2488734" y="22038"/>
                </a:cubicBezTo>
                <a:cubicBezTo>
                  <a:pt x="2499073" y="12062"/>
                  <a:pt x="2512767" y="7074"/>
                  <a:pt x="2529817" y="7074"/>
                </a:cubicBezTo>
                <a:close/>
                <a:moveTo>
                  <a:pt x="265546" y="0"/>
                </a:moveTo>
                <a:cubicBezTo>
                  <a:pt x="312706" y="0"/>
                  <a:pt x="355876" y="7618"/>
                  <a:pt x="395055" y="22854"/>
                </a:cubicBezTo>
                <a:cubicBezTo>
                  <a:pt x="434234" y="38090"/>
                  <a:pt x="465523" y="60945"/>
                  <a:pt x="488921" y="91417"/>
                </a:cubicBezTo>
                <a:cubicBezTo>
                  <a:pt x="512320" y="121890"/>
                  <a:pt x="524019" y="159799"/>
                  <a:pt x="524019" y="205145"/>
                </a:cubicBezTo>
                <a:lnTo>
                  <a:pt x="426072" y="205145"/>
                </a:lnTo>
                <a:cubicBezTo>
                  <a:pt x="426434" y="163790"/>
                  <a:pt x="411198" y="132501"/>
                  <a:pt x="380363" y="111279"/>
                </a:cubicBezTo>
                <a:cubicBezTo>
                  <a:pt x="349527" y="90057"/>
                  <a:pt x="311437" y="79446"/>
                  <a:pt x="266091" y="79446"/>
                </a:cubicBezTo>
                <a:cubicBezTo>
                  <a:pt x="219293" y="79446"/>
                  <a:pt x="182926" y="88787"/>
                  <a:pt x="156988" y="107470"/>
                </a:cubicBezTo>
                <a:cubicBezTo>
                  <a:pt x="131050" y="126152"/>
                  <a:pt x="118081" y="153451"/>
                  <a:pt x="118081" y="189365"/>
                </a:cubicBezTo>
                <a:cubicBezTo>
                  <a:pt x="118081" y="210768"/>
                  <a:pt x="123704" y="228635"/>
                  <a:pt x="134950" y="242964"/>
                </a:cubicBezTo>
                <a:cubicBezTo>
                  <a:pt x="146196" y="257293"/>
                  <a:pt x="165513" y="270262"/>
                  <a:pt x="192902" y="281871"/>
                </a:cubicBezTo>
                <a:cubicBezTo>
                  <a:pt x="220291" y="293479"/>
                  <a:pt x="258472" y="305632"/>
                  <a:pt x="307446" y="318329"/>
                </a:cubicBezTo>
                <a:cubicBezTo>
                  <a:pt x="364038" y="333565"/>
                  <a:pt x="410019" y="349890"/>
                  <a:pt x="445389" y="367303"/>
                </a:cubicBezTo>
                <a:cubicBezTo>
                  <a:pt x="480759" y="384716"/>
                  <a:pt x="506788" y="407026"/>
                  <a:pt x="523475" y="434234"/>
                </a:cubicBezTo>
                <a:cubicBezTo>
                  <a:pt x="540162" y="461441"/>
                  <a:pt x="548506" y="497174"/>
                  <a:pt x="548506" y="541432"/>
                </a:cubicBezTo>
                <a:cubicBezTo>
                  <a:pt x="548506" y="588592"/>
                  <a:pt x="536716" y="627680"/>
                  <a:pt x="513136" y="658697"/>
                </a:cubicBezTo>
                <a:cubicBezTo>
                  <a:pt x="489556" y="689713"/>
                  <a:pt x="457451" y="713021"/>
                  <a:pt x="416821" y="728620"/>
                </a:cubicBezTo>
                <a:cubicBezTo>
                  <a:pt x="376191" y="744219"/>
                  <a:pt x="330301" y="752019"/>
                  <a:pt x="279150" y="752019"/>
                </a:cubicBezTo>
                <a:cubicBezTo>
                  <a:pt x="226912" y="752019"/>
                  <a:pt x="179752" y="744038"/>
                  <a:pt x="137671" y="728076"/>
                </a:cubicBezTo>
                <a:cubicBezTo>
                  <a:pt x="95589" y="712114"/>
                  <a:pt x="62124" y="687083"/>
                  <a:pt x="37274" y="652983"/>
                </a:cubicBezTo>
                <a:cubicBezTo>
                  <a:pt x="12425" y="618883"/>
                  <a:pt x="0" y="574625"/>
                  <a:pt x="0" y="520210"/>
                </a:cubicBezTo>
                <a:lnTo>
                  <a:pt x="98492" y="520210"/>
                </a:lnTo>
                <a:cubicBezTo>
                  <a:pt x="98492" y="559026"/>
                  <a:pt x="106926" y="589499"/>
                  <a:pt x="123795" y="611628"/>
                </a:cubicBezTo>
                <a:cubicBezTo>
                  <a:pt x="140663" y="633756"/>
                  <a:pt x="163064" y="649355"/>
                  <a:pt x="190998" y="658425"/>
                </a:cubicBezTo>
                <a:cubicBezTo>
                  <a:pt x="218931" y="667494"/>
                  <a:pt x="249585" y="672028"/>
                  <a:pt x="282959" y="672028"/>
                </a:cubicBezTo>
                <a:cubicBezTo>
                  <a:pt x="313795" y="672028"/>
                  <a:pt x="342000" y="667403"/>
                  <a:pt x="367575" y="658153"/>
                </a:cubicBezTo>
                <a:cubicBezTo>
                  <a:pt x="393150" y="648902"/>
                  <a:pt x="413556" y="634935"/>
                  <a:pt x="428792" y="616253"/>
                </a:cubicBezTo>
                <a:cubicBezTo>
                  <a:pt x="444029" y="597570"/>
                  <a:pt x="451647" y="573537"/>
                  <a:pt x="451647" y="544152"/>
                </a:cubicBezTo>
                <a:cubicBezTo>
                  <a:pt x="451647" y="518759"/>
                  <a:pt x="445661" y="497900"/>
                  <a:pt x="433690" y="481575"/>
                </a:cubicBezTo>
                <a:cubicBezTo>
                  <a:pt x="421718" y="465250"/>
                  <a:pt x="401857" y="451012"/>
                  <a:pt x="374105" y="438859"/>
                </a:cubicBezTo>
                <a:cubicBezTo>
                  <a:pt x="346353" y="426706"/>
                  <a:pt x="309079" y="414644"/>
                  <a:pt x="262282" y="402673"/>
                </a:cubicBezTo>
                <a:cubicBezTo>
                  <a:pt x="207141" y="388162"/>
                  <a:pt x="161795" y="372291"/>
                  <a:pt x="126243" y="355059"/>
                </a:cubicBezTo>
                <a:cubicBezTo>
                  <a:pt x="90692" y="337828"/>
                  <a:pt x="64301" y="316334"/>
                  <a:pt x="47069" y="290577"/>
                </a:cubicBezTo>
                <a:cubicBezTo>
                  <a:pt x="29838" y="264821"/>
                  <a:pt x="21222" y="232171"/>
                  <a:pt x="21222" y="192630"/>
                </a:cubicBezTo>
                <a:cubicBezTo>
                  <a:pt x="21222" y="150911"/>
                  <a:pt x="31017" y="115813"/>
                  <a:pt x="50606" y="87336"/>
                </a:cubicBezTo>
                <a:cubicBezTo>
                  <a:pt x="70196" y="58859"/>
                  <a:pt x="98310" y="37183"/>
                  <a:pt x="134950" y="22310"/>
                </a:cubicBezTo>
                <a:cubicBezTo>
                  <a:pt x="171589" y="7436"/>
                  <a:pt x="215122" y="0"/>
                  <a:pt x="265546" y="0"/>
                </a:cubicBezTo>
                <a:close/>
              </a:path>
            </a:pathLst>
          </a:custGeom>
        </p:spPr>
      </p:pic>
    </p:spTree>
    <p:extLst>
      <p:ext uri="{BB962C8B-B14F-4D97-AF65-F5344CB8AC3E}">
        <p14:creationId xmlns:p14="http://schemas.microsoft.com/office/powerpoint/2010/main" val="306435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2050" name="Picture 2" descr="402 best la belle epoque images on Pinterest | Belle epoque, French art ...">
            <a:extLst>
              <a:ext uri="{FF2B5EF4-FFF2-40B4-BE49-F238E27FC236}">
                <a16:creationId xmlns:a16="http://schemas.microsoft.com/office/drawing/2014/main" id="{0CC1B307-7B20-295C-5721-CE719284DC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0.001%" b="-0.413%"/>
          <a:stretch/>
        </p:blipFill>
        <p:spPr bwMode="auto">
          <a:xfrm>
            <a:off x="0" y="-1"/>
            <a:ext cx="12192000" cy="696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18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ro-RO"/>
          </a:p>
        </p:txBody>
      </p:sp>
      <p:sp>
        <p:nvSpPr>
          <p:cNvPr id="2" name="Oval 1">
            <a:extLst>
              <a:ext uri="{FF2B5EF4-FFF2-40B4-BE49-F238E27FC236}">
                <a16:creationId xmlns:a16="http://schemas.microsoft.com/office/drawing/2014/main" id="{04A21450-D7F5-49E8-5644-5A6A9EC6B03F}"/>
              </a:ext>
            </a:extLst>
          </p:cNvPr>
          <p:cNvSpPr/>
          <p:nvPr/>
        </p:nvSpPr>
        <p:spPr>
          <a:xfrm>
            <a:off x="805545"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8" name="CasetăText 7">
            <a:extLst>
              <a:ext uri="{FF2B5EF4-FFF2-40B4-BE49-F238E27FC236}">
                <a16:creationId xmlns:a16="http://schemas.microsoft.com/office/drawing/2014/main" id="{061CF89A-CBEB-C35F-8958-6D2840190F90}"/>
              </a:ext>
            </a:extLst>
          </p:cNvPr>
          <p:cNvSpPr txBox="1"/>
          <p:nvPr/>
        </p:nvSpPr>
        <p:spPr>
          <a:xfrm>
            <a:off x="5290455" y="674400"/>
            <a:ext cx="6096000" cy="5509200"/>
          </a:xfrm>
          <a:prstGeom prst="rect">
            <a:avLst/>
          </a:prstGeom>
          <a:noFill/>
        </p:spPr>
        <p:txBody>
          <a:bodyPr wrap="square">
            <a:spAutoFit/>
          </a:bodyPr>
          <a:lstStyle/>
          <a:p>
            <a:r>
              <a:rPr lang="ro-RO" sz="3200" b="0" i="0" dirty="0">
                <a:effectLst/>
                <a:latin typeface="Söhne"/>
              </a:rPr>
              <a:t>La Belle </a:t>
            </a:r>
            <a:r>
              <a:rPr lang="ro-RO" sz="3200" b="0" i="0" dirty="0" err="1">
                <a:effectLst/>
                <a:latin typeface="Söhne"/>
              </a:rPr>
              <a:t>Époque</a:t>
            </a:r>
            <a:r>
              <a:rPr lang="ro-RO" sz="3200" b="0" i="0" dirty="0">
                <a:effectLst/>
                <a:latin typeface="Söhne"/>
              </a:rPr>
              <a:t>, tradusă din franceză ca "frumoasa epocă", este o perioadă din istoria Franței și a altor țări europene cuprinsă aproximativ între anii 1871 și 1914. Această perioadă a fost caracterizată de optimism, progres și stabilitate în Europa, în special în Franța, fiind o epocă de prosperitate economică, inovație culturală și progres social.</a:t>
            </a:r>
            <a:endParaRPr lang="ro-RO" sz="3200" dirty="0"/>
          </a:p>
        </p:txBody>
      </p:sp>
    </p:spTree>
    <p:extLst>
      <p:ext uri="{BB962C8B-B14F-4D97-AF65-F5344CB8AC3E}">
        <p14:creationId xmlns:p14="http://schemas.microsoft.com/office/powerpoint/2010/main" val="4239018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0" y="0"/>
            <a:ext cx="13469258" cy="7489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5573486" y="975405"/>
            <a:ext cx="6096000" cy="5016758"/>
          </a:xfrm>
          <a:prstGeom prst="rect">
            <a:avLst/>
          </a:prstGeom>
          <a:noFill/>
        </p:spPr>
        <p:txBody>
          <a:bodyPr wrap="square">
            <a:spAutoFit/>
          </a:bodyPr>
          <a:lstStyle/>
          <a:p>
            <a:pPr algn="l"/>
            <a:r>
              <a:rPr lang="ro-RO" sz="3200" b="1" i="0" dirty="0">
                <a:effectLst/>
                <a:latin typeface="Söhne"/>
              </a:rPr>
              <a:t>Unificarea Țării</a:t>
            </a:r>
            <a:r>
              <a:rPr lang="ro-RO" sz="3200" b="0" i="0" dirty="0">
                <a:effectLst/>
                <a:latin typeface="Söhne"/>
              </a:rPr>
              <a:t>: La începutul acestei perioade, România era formată din Principatele Unite (Moldova și Țara Românească). La 1 decembrie 1918, la Alba Iulia, s-a realizat Marea Unire, prin care Transilvania, Banatul, Crișana și Maramureșul și-au exprimat dorința de a se uni cu România, formându-se astfel România Mare.</a:t>
            </a:r>
          </a:p>
        </p:txBody>
      </p:sp>
      <p:pic>
        <p:nvPicPr>
          <p:cNvPr id="6" name="Imagine 5" descr="O imagine care conține hartă, text, atlas, Lume&#10;&#10;Descriere generată automat">
            <a:extLst>
              <a:ext uri="{FF2B5EF4-FFF2-40B4-BE49-F238E27FC236}">
                <a16:creationId xmlns:a16="http://schemas.microsoft.com/office/drawing/2014/main" id="{82A2AB90-226A-087A-4B67-CC08BC477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32" y="1850247"/>
            <a:ext cx="4514850" cy="3267075"/>
          </a:xfrm>
          <a:prstGeom prst="rect">
            <a:avLst/>
          </a:prstGeom>
        </p:spPr>
      </p:pic>
    </p:spTree>
    <p:extLst>
      <p:ext uri="{BB962C8B-B14F-4D97-AF65-F5344CB8AC3E}">
        <p14:creationId xmlns:p14="http://schemas.microsoft.com/office/powerpoint/2010/main" val="107880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5715001" y="363915"/>
            <a:ext cx="6096000" cy="6494085"/>
          </a:xfrm>
          <a:prstGeom prst="rect">
            <a:avLst/>
          </a:prstGeom>
          <a:noFill/>
        </p:spPr>
        <p:txBody>
          <a:bodyPr wrap="square">
            <a:spAutoFit/>
          </a:bodyPr>
          <a:lstStyle/>
          <a:p>
            <a:pPr algn="l"/>
            <a:r>
              <a:rPr lang="ro-RO" sz="3200" b="1" i="0" dirty="0">
                <a:effectLst/>
                <a:latin typeface="Söhne"/>
              </a:rPr>
              <a:t>Modernizarea și Industrializarea</a:t>
            </a:r>
            <a:r>
              <a:rPr lang="ro-RO" sz="3200" b="0" i="0" dirty="0">
                <a:effectLst/>
                <a:latin typeface="Söhne"/>
              </a:rPr>
              <a:t>: La Belle </a:t>
            </a:r>
            <a:r>
              <a:rPr lang="ro-RO" sz="3200" b="0" i="0" dirty="0" err="1">
                <a:effectLst/>
                <a:latin typeface="Söhne"/>
              </a:rPr>
              <a:t>Époque</a:t>
            </a:r>
            <a:r>
              <a:rPr lang="ro-RO" sz="3200" b="0" i="0" dirty="0">
                <a:effectLst/>
                <a:latin typeface="Söhne"/>
              </a:rPr>
              <a:t> a fost caracterizată de o creștere economică semnificativă în România, pe măsură ce țara a făcut tranziția de la o societate agrară la una industrială. Apariția industrializării a adus cu sine schimbări majore în infrastructură, precum dezvoltarea rețelelor de transport și comunicare, dar și transformări sociale.</a:t>
            </a:r>
          </a:p>
          <a:p>
            <a:endParaRPr lang="ro-RO" sz="3200" dirty="0"/>
          </a:p>
        </p:txBody>
      </p:sp>
      <p:sp>
        <p:nvSpPr>
          <p:cNvPr id="3" name="Schemă logică: proces alternativ 2">
            <a:extLst>
              <a:ext uri="{FF2B5EF4-FFF2-40B4-BE49-F238E27FC236}">
                <a16:creationId xmlns:a16="http://schemas.microsoft.com/office/drawing/2014/main" id="{DC453139-11D1-26CD-4F1F-E992D3090726}"/>
              </a:ext>
            </a:extLst>
          </p:cNvPr>
          <p:cNvSpPr/>
          <p:nvPr/>
        </p:nvSpPr>
        <p:spPr>
          <a:xfrm>
            <a:off x="79829" y="1480457"/>
            <a:ext cx="5221515" cy="3556000"/>
          </a:xfrm>
          <a:prstGeom prst="flowChartAlternateProcess">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2126688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o-RO"/>
          </a:p>
        </p:txBody>
      </p:sp>
      <p:sp>
        <p:nvSpPr>
          <p:cNvPr id="2" name="Oval 1">
            <a:extLst>
              <a:ext uri="{FF2B5EF4-FFF2-40B4-BE49-F238E27FC236}">
                <a16:creationId xmlns:a16="http://schemas.microsoft.com/office/drawing/2014/main" id="{04A21450-D7F5-49E8-5644-5A6A9EC6B03F}"/>
              </a:ext>
            </a:extLst>
          </p:cNvPr>
          <p:cNvSpPr/>
          <p:nvPr/>
        </p:nvSpPr>
        <p:spPr>
          <a:xfrm>
            <a:off x="805545"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8" name="CasetăText 7">
            <a:extLst>
              <a:ext uri="{FF2B5EF4-FFF2-40B4-BE49-F238E27FC236}">
                <a16:creationId xmlns:a16="http://schemas.microsoft.com/office/drawing/2014/main" id="{061CF89A-CBEB-C35F-8958-6D2840190F90}"/>
              </a:ext>
            </a:extLst>
          </p:cNvPr>
          <p:cNvSpPr txBox="1"/>
          <p:nvPr/>
        </p:nvSpPr>
        <p:spPr>
          <a:xfrm>
            <a:off x="5529948" y="428178"/>
            <a:ext cx="6096000" cy="6001643"/>
          </a:xfrm>
          <a:prstGeom prst="rect">
            <a:avLst/>
          </a:prstGeom>
          <a:noFill/>
        </p:spPr>
        <p:txBody>
          <a:bodyPr wrap="square">
            <a:spAutoFit/>
          </a:bodyPr>
          <a:lstStyle/>
          <a:p>
            <a:pPr algn="l"/>
            <a:r>
              <a:rPr lang="ro-RO" sz="3200" b="1" i="0" dirty="0">
                <a:effectLst/>
                <a:latin typeface="Söhne"/>
              </a:rPr>
              <a:t>Cultură și Artă</a:t>
            </a:r>
            <a:r>
              <a:rPr lang="ro-RO" sz="3200" b="0" i="0" dirty="0">
                <a:effectLst/>
                <a:latin typeface="Söhne"/>
              </a:rPr>
              <a:t>: La Belle </a:t>
            </a:r>
            <a:r>
              <a:rPr lang="ro-RO" sz="3200" b="0" i="0" dirty="0" err="1">
                <a:effectLst/>
                <a:latin typeface="Söhne"/>
              </a:rPr>
              <a:t>Époque</a:t>
            </a:r>
            <a:r>
              <a:rPr lang="ro-RO" sz="3200" b="0" i="0" dirty="0">
                <a:effectLst/>
                <a:latin typeface="Söhne"/>
              </a:rPr>
              <a:t> a fost o perioadă de înflorire culturală în România. Literatura română a cunoscut o perioadă de renaștere, cu scriitori importanți precum Ion Luca Caragiale, Mihai Eminescu, și Ion Creangă. În paralel, arta plastică și muzica au cunoscut progrese semnificative, iar teatrele și operele au devenit importante centre de divertisment și intelectualism.</a:t>
            </a:r>
          </a:p>
        </p:txBody>
      </p:sp>
    </p:spTree>
    <p:extLst>
      <p:ext uri="{BB962C8B-B14F-4D97-AF65-F5344CB8AC3E}">
        <p14:creationId xmlns:p14="http://schemas.microsoft.com/office/powerpoint/2010/main" val="2025496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o-RO"/>
          </a:p>
        </p:txBody>
      </p:sp>
      <p:sp>
        <p:nvSpPr>
          <p:cNvPr id="2" name="Oval 1">
            <a:extLst>
              <a:ext uri="{FF2B5EF4-FFF2-40B4-BE49-F238E27FC236}">
                <a16:creationId xmlns:a16="http://schemas.microsoft.com/office/drawing/2014/main" id="{04A21450-D7F5-49E8-5644-5A6A9EC6B03F}"/>
              </a:ext>
            </a:extLst>
          </p:cNvPr>
          <p:cNvSpPr/>
          <p:nvPr/>
        </p:nvSpPr>
        <p:spPr>
          <a:xfrm>
            <a:off x="805545"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8" name="CasetăText 7">
            <a:extLst>
              <a:ext uri="{FF2B5EF4-FFF2-40B4-BE49-F238E27FC236}">
                <a16:creationId xmlns:a16="http://schemas.microsoft.com/office/drawing/2014/main" id="{061CF89A-CBEB-C35F-8958-6D2840190F90}"/>
              </a:ext>
            </a:extLst>
          </p:cNvPr>
          <p:cNvSpPr txBox="1"/>
          <p:nvPr/>
        </p:nvSpPr>
        <p:spPr>
          <a:xfrm>
            <a:off x="5529948" y="1018592"/>
            <a:ext cx="6096000" cy="5016758"/>
          </a:xfrm>
          <a:prstGeom prst="rect">
            <a:avLst/>
          </a:prstGeom>
          <a:noFill/>
        </p:spPr>
        <p:txBody>
          <a:bodyPr wrap="square">
            <a:spAutoFit/>
          </a:bodyPr>
          <a:lstStyle/>
          <a:p>
            <a:r>
              <a:rPr lang="ro-RO" sz="3200" b="1" i="0" dirty="0">
                <a:effectLst/>
                <a:latin typeface="Söhne"/>
              </a:rPr>
              <a:t>Elitele Culturale și Sociale</a:t>
            </a:r>
            <a:r>
              <a:rPr lang="ro-RO" sz="3200" b="0" i="0" dirty="0">
                <a:effectLst/>
                <a:latin typeface="Söhne"/>
              </a:rPr>
              <a:t>: În cadrul acestei perioade, s-a conturat o elită culturală și socială în România, formată din intelectuali, artiști, oameni de afaceri și politicieni influenți, care au contribuit la modelarea și definirea identității naționale românești.</a:t>
            </a:r>
          </a:p>
          <a:p>
            <a:endParaRPr lang="ro-RO" sz="3200" dirty="0"/>
          </a:p>
        </p:txBody>
      </p:sp>
    </p:spTree>
    <p:extLst>
      <p:ext uri="{BB962C8B-B14F-4D97-AF65-F5344CB8AC3E}">
        <p14:creationId xmlns:p14="http://schemas.microsoft.com/office/powerpoint/2010/main" val="22747981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5509200"/>
          </a:xfrm>
          <a:prstGeom prst="rect">
            <a:avLst/>
          </a:prstGeom>
          <a:noFill/>
        </p:spPr>
        <p:txBody>
          <a:bodyPr wrap="square">
            <a:spAutoFit/>
          </a:bodyPr>
          <a:lstStyle/>
          <a:p>
            <a:pPr algn="l"/>
            <a:r>
              <a:rPr lang="ro-RO" sz="3200" b="1" i="0" dirty="0">
                <a:effectLst/>
                <a:latin typeface="Söhne"/>
              </a:rPr>
              <a:t>Arhitectură și Urbanism</a:t>
            </a:r>
            <a:r>
              <a:rPr lang="ro-RO" sz="3200" b="0" i="0" dirty="0">
                <a:effectLst/>
                <a:latin typeface="Söhne"/>
              </a:rPr>
              <a:t>: În această perioadă, orașele din România au cunoscut o expansiune și modernizare considerabile. Au fost construite clădiri și monumente remarcabile în stiluri arhitecturale variate, de la neoclasic la </a:t>
            </a:r>
            <a:r>
              <a:rPr lang="ro-RO" sz="3200" b="0" i="0" dirty="0" err="1">
                <a:effectLst/>
                <a:latin typeface="Söhne"/>
              </a:rPr>
              <a:t>art</a:t>
            </a:r>
            <a:r>
              <a:rPr lang="ro-RO" sz="3200" b="0" i="0" dirty="0">
                <a:effectLst/>
                <a:latin typeface="Söhne"/>
              </a:rPr>
              <a:t> </a:t>
            </a:r>
            <a:r>
              <a:rPr lang="ro-RO" sz="3200" b="0" i="0" dirty="0" err="1">
                <a:effectLst/>
                <a:latin typeface="Söhne"/>
              </a:rPr>
              <a:t>nouveau</a:t>
            </a:r>
            <a:r>
              <a:rPr lang="ro-RO" sz="3200" b="0" i="0" dirty="0">
                <a:effectLst/>
                <a:latin typeface="Söhne"/>
              </a:rPr>
              <a:t>. Bucureștiul, în special, a devenit un centru cultural și arhitectural vibrant.</a:t>
            </a:r>
          </a:p>
          <a:p>
            <a:endParaRPr lang="ro-RO" sz="3200" dirty="0"/>
          </a:p>
        </p:txBody>
      </p:sp>
      <p:sp>
        <p:nvSpPr>
          <p:cNvPr id="4" name="Dreptunghi: colțuri de sus rotunjite 3">
            <a:extLst>
              <a:ext uri="{FF2B5EF4-FFF2-40B4-BE49-F238E27FC236}">
                <a16:creationId xmlns:a16="http://schemas.microsoft.com/office/drawing/2014/main" id="{1C23C619-EDAB-E275-ADD6-9346F7B44FD5}"/>
              </a:ext>
            </a:extLst>
          </p:cNvPr>
          <p:cNvSpPr/>
          <p:nvPr/>
        </p:nvSpPr>
        <p:spPr>
          <a:xfrm>
            <a:off x="130629" y="1524000"/>
            <a:ext cx="5544457" cy="3497943"/>
          </a:xfrm>
          <a:prstGeom prst="round2SameRect">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818579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9" name="Dreptunghi 8">
            <a:extLst>
              <a:ext uri="{FF2B5EF4-FFF2-40B4-BE49-F238E27FC236}">
                <a16:creationId xmlns:a16="http://schemas.microsoft.com/office/drawing/2014/main" id="{12C1124B-7AF3-9847-0426-930990DEFAB8}"/>
              </a:ext>
            </a:extLst>
          </p:cNvPr>
          <p:cNvSpPr/>
          <p:nvPr/>
        </p:nvSpPr>
        <p:spPr>
          <a:xfrm>
            <a:off x="-333829" y="-217714"/>
            <a:ext cx="13469258" cy="74893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o-RO"/>
          </a:p>
        </p:txBody>
      </p:sp>
      <p:sp>
        <p:nvSpPr>
          <p:cNvPr id="8" name="CasetăText 7">
            <a:extLst>
              <a:ext uri="{FF2B5EF4-FFF2-40B4-BE49-F238E27FC236}">
                <a16:creationId xmlns:a16="http://schemas.microsoft.com/office/drawing/2014/main" id="{061CF89A-CBEB-C35F-8958-6D2840190F90}"/>
              </a:ext>
            </a:extLst>
          </p:cNvPr>
          <p:cNvSpPr txBox="1"/>
          <p:nvPr/>
        </p:nvSpPr>
        <p:spPr>
          <a:xfrm>
            <a:off x="6096000" y="979199"/>
            <a:ext cx="6096000" cy="5016758"/>
          </a:xfrm>
          <a:prstGeom prst="rect">
            <a:avLst/>
          </a:prstGeom>
          <a:noFill/>
        </p:spPr>
        <p:txBody>
          <a:bodyPr wrap="square">
            <a:spAutoFit/>
          </a:bodyPr>
          <a:lstStyle/>
          <a:p>
            <a:pPr algn="l"/>
            <a:r>
              <a:rPr lang="ro-RO" sz="3200" b="1" i="0" dirty="0">
                <a:effectLst/>
                <a:latin typeface="Söhne"/>
              </a:rPr>
              <a:t>Schimbări Politice și Sociale</a:t>
            </a:r>
            <a:r>
              <a:rPr lang="ro-RO" sz="3200" b="0" i="0" dirty="0">
                <a:effectLst/>
                <a:latin typeface="Söhne"/>
              </a:rPr>
              <a:t>: Pe măsură ce societatea românească evolua, au avut loc și schimbări politice și sociale semnificative. În timpul domniei lui Carol I și apoi a lui Ferdinand I, România a avansat spre modernizare și consolidare națională.</a:t>
            </a:r>
          </a:p>
          <a:p>
            <a:br>
              <a:rPr lang="ro-RO" sz="3200" dirty="0"/>
            </a:br>
            <a:endParaRPr lang="ro-RO" sz="3200" dirty="0"/>
          </a:p>
        </p:txBody>
      </p:sp>
      <p:sp>
        <p:nvSpPr>
          <p:cNvPr id="2" name="Oval 1">
            <a:extLst>
              <a:ext uri="{FF2B5EF4-FFF2-40B4-BE49-F238E27FC236}">
                <a16:creationId xmlns:a16="http://schemas.microsoft.com/office/drawing/2014/main" id="{0DC995D9-D762-CF0B-5D04-B06733F88D7F}"/>
              </a:ext>
            </a:extLst>
          </p:cNvPr>
          <p:cNvSpPr/>
          <p:nvPr/>
        </p:nvSpPr>
        <p:spPr>
          <a:xfrm>
            <a:off x="1088571" y="975405"/>
            <a:ext cx="3585029" cy="4907190"/>
          </a:xfrm>
          <a:prstGeom prst="ellipse">
            <a:avLst/>
          </a:prstGeom>
          <a:blipFill>
            <a:blip r:embed="rId2"/>
            <a:stretch>
              <a:fillRect/>
            </a:stretch>
          </a:blipFill>
        </p:spPr>
        <p:style>
          <a:lnRef idx="2">
            <a:schemeClr val="accent1">
              <a:shade val="15%"/>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588453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purl.oclc.org/ooxml/drawingml/main" name="Temă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purl.oclc.org/ooxml/officeDocument/extendedProperties" xmlns:vt="http://purl.oclc.org/ooxml/officeDocument/docPropsVTypes">
  <TotalTime>146</TotalTime>
  <Words>855</Words>
  <Application>Microsoft Office PowerPoint</Application>
  <PresentationFormat>Ecran lat</PresentationFormat>
  <Paragraphs>20</Paragraphs>
  <Slides>19</Slides>
  <Notes>0</Notes>
  <HiddenSlides>0</HiddenSlides>
  <MMClips>1</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19</vt:i4>
      </vt:variant>
    </vt:vector>
  </HeadingPairs>
  <TitlesOfParts>
    <vt:vector size="25" baseType="lpstr">
      <vt:lpstr>Söhne</vt:lpstr>
      <vt:lpstr>Aptos</vt:lpstr>
      <vt:lpstr>Aptos Display</vt:lpstr>
      <vt:lpstr>Arial</vt:lpstr>
      <vt:lpstr>Arial Black</vt:lpstr>
      <vt:lpstr>Temă Office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MONA B</dc:creator>
  <cp:lastModifiedBy>MONA B</cp:lastModifiedBy>
  <cp:revision>1</cp:revision>
  <dcterms:created xsi:type="dcterms:W3CDTF">2024-05-16T17:39:07Z</dcterms:created>
  <dcterms:modified xsi:type="dcterms:W3CDTF">2024-05-16T20:06:04Z</dcterms:modified>
</cp:coreProperties>
</file>